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52" r:id="rId2"/>
  </p:sldMasterIdLst>
  <p:notesMasterIdLst>
    <p:notesMasterId r:id="rId334"/>
  </p:notesMasterIdLst>
  <p:sldIdLst>
    <p:sldId id="256" r:id="rId3"/>
    <p:sldId id="257" r:id="rId4"/>
    <p:sldId id="284" r:id="rId5"/>
    <p:sldId id="517" r:id="rId6"/>
    <p:sldId id="466" r:id="rId7"/>
    <p:sldId id="747" r:id="rId8"/>
    <p:sldId id="949" r:id="rId9"/>
    <p:sldId id="408" r:id="rId10"/>
    <p:sldId id="743" r:id="rId11"/>
    <p:sldId id="774" r:id="rId12"/>
    <p:sldId id="742" r:id="rId13"/>
    <p:sldId id="772" r:id="rId14"/>
    <p:sldId id="773" r:id="rId15"/>
    <p:sldId id="763" r:id="rId16"/>
    <p:sldId id="636" r:id="rId17"/>
    <p:sldId id="739" r:id="rId18"/>
    <p:sldId id="740" r:id="rId19"/>
    <p:sldId id="741" r:id="rId20"/>
    <p:sldId id="521" r:id="rId21"/>
    <p:sldId id="748" r:id="rId22"/>
    <p:sldId id="458" r:id="rId23"/>
    <p:sldId id="625" r:id="rId24"/>
    <p:sldId id="620" r:id="rId25"/>
    <p:sldId id="776" r:id="rId26"/>
    <p:sldId id="621" r:id="rId27"/>
    <p:sldId id="622" r:id="rId28"/>
    <p:sldId id="623" r:id="rId29"/>
    <p:sldId id="634" r:id="rId30"/>
    <p:sldId id="775" r:id="rId31"/>
    <p:sldId id="428" r:id="rId32"/>
    <p:sldId id="690" r:id="rId33"/>
    <p:sldId id="691" r:id="rId34"/>
    <p:sldId id="693" r:id="rId35"/>
    <p:sldId id="694" r:id="rId36"/>
    <p:sldId id="695" r:id="rId37"/>
    <p:sldId id="696" r:id="rId38"/>
    <p:sldId id="698" r:id="rId39"/>
    <p:sldId id="699" r:id="rId40"/>
    <p:sldId id="700" r:id="rId41"/>
    <p:sldId id="701" r:id="rId42"/>
    <p:sldId id="702" r:id="rId43"/>
    <p:sldId id="703" r:id="rId44"/>
    <p:sldId id="704" r:id="rId45"/>
    <p:sldId id="692" r:id="rId46"/>
    <p:sldId id="753" r:id="rId47"/>
    <p:sldId id="689" r:id="rId48"/>
    <p:sldId id="706" r:id="rId49"/>
    <p:sldId id="685" r:id="rId50"/>
    <p:sldId id="686" r:id="rId51"/>
    <p:sldId id="707" r:id="rId52"/>
    <p:sldId id="867" r:id="rId53"/>
    <p:sldId id="868" r:id="rId54"/>
    <p:sldId id="708" r:id="rId55"/>
    <p:sldId id="709" r:id="rId56"/>
    <p:sldId id="789" r:id="rId57"/>
    <p:sldId id="792" r:id="rId58"/>
    <p:sldId id="710" r:id="rId59"/>
    <p:sldId id="712" r:id="rId60"/>
    <p:sldId id="713" r:id="rId61"/>
    <p:sldId id="714" r:id="rId62"/>
    <p:sldId id="646" r:id="rId63"/>
    <p:sldId id="790" r:id="rId64"/>
    <p:sldId id="766" r:id="rId65"/>
    <p:sldId id="756" r:id="rId66"/>
    <p:sldId id="629" r:id="rId67"/>
    <p:sldId id="760" r:id="rId68"/>
    <p:sldId id="630" r:id="rId69"/>
    <p:sldId id="761" r:id="rId70"/>
    <p:sldId id="631" r:id="rId71"/>
    <p:sldId id="765" r:id="rId72"/>
    <p:sldId id="632" r:id="rId73"/>
    <p:sldId id="777" r:id="rId74"/>
    <p:sldId id="635" r:id="rId75"/>
    <p:sldId id="749" r:id="rId76"/>
    <p:sldId id="770" r:id="rId77"/>
    <p:sldId id="624" r:id="rId78"/>
    <p:sldId id="783" r:id="rId79"/>
    <p:sldId id="791" r:id="rId80"/>
    <p:sldId id="705" r:id="rId81"/>
    <p:sldId id="626" r:id="rId82"/>
    <p:sldId id="697" r:id="rId83"/>
    <p:sldId id="628" r:id="rId84"/>
    <p:sldId id="757" r:id="rId85"/>
    <p:sldId id="769" r:id="rId86"/>
    <p:sldId id="627" r:id="rId87"/>
    <p:sldId id="759" r:id="rId88"/>
    <p:sldId id="758" r:id="rId89"/>
    <p:sldId id="793" r:id="rId90"/>
    <p:sldId id="782" r:id="rId91"/>
    <p:sldId id="754" r:id="rId92"/>
    <p:sldId id="771" r:id="rId93"/>
    <p:sldId id="778" r:id="rId94"/>
    <p:sldId id="780" r:id="rId95"/>
    <p:sldId id="781" r:id="rId96"/>
    <p:sldId id="779" r:id="rId97"/>
    <p:sldId id="426" r:id="rId98"/>
    <p:sldId id="637" r:id="rId99"/>
    <p:sldId id="657" r:id="rId100"/>
    <p:sldId id="658" r:id="rId101"/>
    <p:sldId id="843" r:id="rId102"/>
    <p:sldId id="946" r:id="rId103"/>
    <p:sldId id="659" r:id="rId104"/>
    <p:sldId id="660" r:id="rId105"/>
    <p:sldId id="788" r:id="rId106"/>
    <p:sldId id="661" r:id="rId107"/>
    <p:sldId id="662" r:id="rId108"/>
    <p:sldId id="663" r:id="rId109"/>
    <p:sldId id="638" r:id="rId110"/>
    <p:sldId id="664" r:id="rId111"/>
    <p:sldId id="665" r:id="rId112"/>
    <p:sldId id="744" r:id="rId113"/>
    <p:sldId id="751" r:id="rId114"/>
    <p:sldId id="768" r:id="rId115"/>
    <p:sldId id="640" r:id="rId116"/>
    <p:sldId id="666" r:id="rId117"/>
    <p:sldId id="667" r:id="rId118"/>
    <p:sldId id="668" r:id="rId119"/>
    <p:sldId id="669" r:id="rId120"/>
    <p:sldId id="670" r:id="rId121"/>
    <p:sldId id="671" r:id="rId122"/>
    <p:sldId id="672" r:id="rId123"/>
    <p:sldId id="641" r:id="rId124"/>
    <p:sldId id="752" r:id="rId125"/>
    <p:sldId id="767" r:id="rId126"/>
    <p:sldId id="785" r:id="rId127"/>
    <p:sldId id="787" r:id="rId128"/>
    <p:sldId id="786" r:id="rId129"/>
    <p:sldId id="762" r:id="rId130"/>
    <p:sldId id="755" r:id="rId131"/>
    <p:sldId id="796" r:id="rId132"/>
    <p:sldId id="639" r:id="rId133"/>
    <p:sldId id="797" r:id="rId134"/>
    <p:sldId id="427" r:id="rId135"/>
    <p:sldId id="812" r:id="rId136"/>
    <p:sldId id="813" r:id="rId137"/>
    <p:sldId id="811" r:id="rId138"/>
    <p:sldId id="795" r:id="rId139"/>
    <p:sldId id="673" r:id="rId140"/>
    <p:sldId id="674" r:id="rId141"/>
    <p:sldId id="675" r:id="rId142"/>
    <p:sldId id="745" r:id="rId143"/>
    <p:sldId id="676" r:id="rId144"/>
    <p:sldId id="805" r:id="rId145"/>
    <p:sldId id="807" r:id="rId146"/>
    <p:sldId id="808" r:id="rId147"/>
    <p:sldId id="809" r:id="rId148"/>
    <p:sldId id="821" r:id="rId149"/>
    <p:sldId id="815" r:id="rId150"/>
    <p:sldId id="822" r:id="rId151"/>
    <p:sldId id="947" r:id="rId152"/>
    <p:sldId id="935" r:id="rId153"/>
    <p:sldId id="936" r:id="rId154"/>
    <p:sldId id="938" r:id="rId155"/>
    <p:sldId id="939" r:id="rId156"/>
    <p:sldId id="810" r:id="rId157"/>
    <p:sldId id="828" r:id="rId158"/>
    <p:sldId id="677" r:id="rId159"/>
    <p:sldId id="678" r:id="rId160"/>
    <p:sldId id="909" r:id="rId161"/>
    <p:sldId id="919" r:id="rId162"/>
    <p:sldId id="679" r:id="rId163"/>
    <p:sldId id="681" r:id="rId164"/>
    <p:sldId id="680" r:id="rId165"/>
    <p:sldId id="915" r:id="rId166"/>
    <p:sldId id="687" r:id="rId167"/>
    <p:sldId id="682" r:id="rId168"/>
    <p:sldId id="814" r:id="rId169"/>
    <p:sldId id="746" r:id="rId170"/>
    <p:sldId id="794" r:id="rId171"/>
    <p:sldId id="642" r:id="rId172"/>
    <p:sldId id="750" r:id="rId173"/>
    <p:sldId id="429" r:id="rId174"/>
    <p:sldId id="683" r:id="rId175"/>
    <p:sldId id="823" r:id="rId176"/>
    <p:sldId id="827" r:id="rId177"/>
    <p:sldId id="824" r:id="rId178"/>
    <p:sldId id="825" r:id="rId179"/>
    <p:sldId id="826" r:id="rId180"/>
    <p:sldId id="431" r:id="rId181"/>
    <p:sldId id="643" r:id="rId182"/>
    <p:sldId id="738" r:id="rId183"/>
    <p:sldId id="806" r:id="rId184"/>
    <p:sldId id="830" r:id="rId185"/>
    <p:sldId id="818" r:id="rId186"/>
    <p:sldId id="819" r:id="rId187"/>
    <p:sldId id="820" r:id="rId188"/>
    <p:sldId id="918" r:id="rId189"/>
    <p:sldId id="921" r:id="rId190"/>
    <p:sldId id="922" r:id="rId191"/>
    <p:sldId id="920" r:id="rId192"/>
    <p:sldId id="829" r:id="rId193"/>
    <p:sldId id="817" r:id="rId194"/>
    <p:sldId id="831" r:id="rId195"/>
    <p:sldId id="832" r:id="rId196"/>
    <p:sldId id="833" r:id="rId197"/>
    <p:sldId id="838" r:id="rId198"/>
    <p:sldId id="836" r:id="rId199"/>
    <p:sldId id="837" r:id="rId200"/>
    <p:sldId id="816" r:id="rId201"/>
    <p:sldId id="688" r:id="rId202"/>
    <p:sldId id="910" r:id="rId203"/>
    <p:sldId id="715" r:id="rId204"/>
    <p:sldId id="716" r:id="rId205"/>
    <p:sldId id="717" r:id="rId206"/>
    <p:sldId id="718" r:id="rId207"/>
    <p:sldId id="844" r:id="rId208"/>
    <p:sldId id="647" r:id="rId209"/>
    <p:sldId id="799" r:id="rId210"/>
    <p:sldId id="800" r:id="rId211"/>
    <p:sldId id="913" r:id="rId212"/>
    <p:sldId id="834" r:id="rId213"/>
    <p:sldId id="803" r:id="rId214"/>
    <p:sldId id="950" r:id="rId215"/>
    <p:sldId id="798" r:id="rId216"/>
    <p:sldId id="801" r:id="rId217"/>
    <p:sldId id="430" r:id="rId218"/>
    <p:sldId id="835" r:id="rId219"/>
    <p:sldId id="912" r:id="rId220"/>
    <p:sldId id="802" r:id="rId221"/>
    <p:sldId id="644" r:id="rId222"/>
    <p:sldId id="924" r:id="rId223"/>
    <p:sldId id="719" r:id="rId224"/>
    <p:sldId id="720" r:id="rId225"/>
    <p:sldId id="721" r:id="rId226"/>
    <p:sldId id="923" r:id="rId227"/>
    <p:sldId id="948" r:id="rId228"/>
    <p:sldId id="866" r:id="rId229"/>
    <p:sldId id="925" r:id="rId230"/>
    <p:sldId id="645" r:id="rId231"/>
    <p:sldId id="914" r:id="rId232"/>
    <p:sldId id="850" r:id="rId233"/>
    <p:sldId id="871" r:id="rId234"/>
    <p:sldId id="870" r:id="rId235"/>
    <p:sldId id="736" r:id="rId236"/>
    <p:sldId id="726" r:id="rId237"/>
    <p:sldId id="928" r:id="rId238"/>
    <p:sldId id="722" r:id="rId239"/>
    <p:sldId id="723" r:id="rId240"/>
    <p:sldId id="724" r:id="rId241"/>
    <p:sldId id="725" r:id="rId242"/>
    <p:sldId id="655" r:id="rId243"/>
    <p:sldId id="728" r:id="rId244"/>
    <p:sldId id="648" r:id="rId245"/>
    <p:sldId id="849" r:id="rId246"/>
    <p:sldId id="649" r:id="rId247"/>
    <p:sldId id="851" r:id="rId248"/>
    <p:sldId id="651" r:id="rId249"/>
    <p:sldId id="729" r:id="rId250"/>
    <p:sldId id="856" r:id="rId251"/>
    <p:sldId id="876" r:id="rId252"/>
    <p:sldId id="730" r:id="rId253"/>
    <p:sldId id="877" r:id="rId254"/>
    <p:sldId id="732" r:id="rId255"/>
    <p:sldId id="733" r:id="rId256"/>
    <p:sldId id="734" r:id="rId257"/>
    <p:sldId id="656" r:id="rId258"/>
    <p:sldId id="852" r:id="rId259"/>
    <p:sldId id="853" r:id="rId260"/>
    <p:sldId id="854" r:id="rId261"/>
    <p:sldId id="873" r:id="rId262"/>
    <p:sldId id="874" r:id="rId263"/>
    <p:sldId id="855" r:id="rId264"/>
    <p:sldId id="875" r:id="rId265"/>
    <p:sldId id="845" r:id="rId266"/>
    <p:sldId id="930" r:id="rId267"/>
    <p:sldId id="932" r:id="rId268"/>
    <p:sldId id="931" r:id="rId269"/>
    <p:sldId id="933" r:id="rId270"/>
    <p:sldId id="934" r:id="rId271"/>
    <p:sldId id="945" r:id="rId272"/>
    <p:sldId id="940" r:id="rId273"/>
    <p:sldId id="941" r:id="rId274"/>
    <p:sldId id="942" r:id="rId275"/>
    <p:sldId id="943" r:id="rId276"/>
    <p:sldId id="944" r:id="rId277"/>
    <p:sldId id="929" r:id="rId278"/>
    <p:sldId id="926" r:id="rId279"/>
    <p:sldId id="865" r:id="rId280"/>
    <p:sldId id="860" r:id="rId281"/>
    <p:sldId id="862" r:id="rId282"/>
    <p:sldId id="863" r:id="rId283"/>
    <p:sldId id="864" r:id="rId284"/>
    <p:sldId id="861" r:id="rId285"/>
    <p:sldId id="927" r:id="rId286"/>
    <p:sldId id="846" r:id="rId287"/>
    <p:sldId id="848" r:id="rId288"/>
    <p:sldId id="916" r:id="rId289"/>
    <p:sldId id="917" r:id="rId290"/>
    <p:sldId id="434" r:id="rId291"/>
    <p:sldId id="840" r:id="rId292"/>
    <p:sldId id="869" r:id="rId293"/>
    <p:sldId id="839" r:id="rId294"/>
    <p:sldId id="737" r:id="rId295"/>
    <p:sldId id="857" r:id="rId296"/>
    <p:sldId id="858" r:id="rId297"/>
    <p:sldId id="872" r:id="rId298"/>
    <p:sldId id="908" r:id="rId299"/>
    <p:sldId id="911" r:id="rId300"/>
    <p:sldId id="841" r:id="rId301"/>
    <p:sldId id="842" r:id="rId302"/>
    <p:sldId id="432" r:id="rId303"/>
    <p:sldId id="804" r:id="rId304"/>
    <p:sldId id="878" r:id="rId305"/>
    <p:sldId id="879" r:id="rId306"/>
    <p:sldId id="880" r:id="rId307"/>
    <p:sldId id="882" r:id="rId308"/>
    <p:sldId id="884" r:id="rId309"/>
    <p:sldId id="886" r:id="rId310"/>
    <p:sldId id="887" r:id="rId311"/>
    <p:sldId id="885" r:id="rId312"/>
    <p:sldId id="906" r:id="rId313"/>
    <p:sldId id="905" r:id="rId314"/>
    <p:sldId id="904" r:id="rId315"/>
    <p:sldId id="883" r:id="rId316"/>
    <p:sldId id="907" r:id="rId317"/>
    <p:sldId id="891" r:id="rId318"/>
    <p:sldId id="888" r:id="rId319"/>
    <p:sldId id="889" r:id="rId320"/>
    <p:sldId id="893" r:id="rId321"/>
    <p:sldId id="892" r:id="rId322"/>
    <p:sldId id="896" r:id="rId323"/>
    <p:sldId id="897" r:id="rId324"/>
    <p:sldId id="894" r:id="rId325"/>
    <p:sldId id="898" r:id="rId326"/>
    <p:sldId id="899" r:id="rId327"/>
    <p:sldId id="900" r:id="rId328"/>
    <p:sldId id="901" r:id="rId329"/>
    <p:sldId id="895" r:id="rId330"/>
    <p:sldId id="902" r:id="rId331"/>
    <p:sldId id="903" r:id="rId332"/>
    <p:sldId id="951" r:id="rId333"/>
  </p:sldIdLst>
  <p:sldSz cx="12192000" cy="6858000"/>
  <p:notesSz cx="6858000" cy="2305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radník Radek (76162)"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7B65"/>
    <a:srgbClr val="00FF00"/>
    <a:srgbClr val="7A3D8D"/>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01370-407D-46A7-B12B-A205706EB846}" v="5" dt="2023-09-21T02:44:35.041"/>
    <p1510:client id="{40F8A2EF-1FB7-4050-A2FB-C9F7E850CE4C}" v="66" dt="2024-01-06T11:08:45.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00" autoAdjust="0"/>
  </p:normalViewPr>
  <p:slideViewPr>
    <p:cSldViewPr snapToGrid="0">
      <p:cViewPr varScale="1">
        <p:scale>
          <a:sx n="97" d="100"/>
          <a:sy n="97" d="100"/>
        </p:scale>
        <p:origin x="115"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commentAuthors" Target="commentAuthors.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viewProps" Target="viewProps.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theme" Target="theme/theme1.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microsoft.com/office/2016/11/relationships/changesInfo" Target="changesInfos/changesInfo1.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microsoft.com/office/2015/10/relationships/revisionInfo" Target="revisionInfo.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notesMaster" Target="notesMasters/notesMaster1.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presProps" Target="presProps.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hradník Radek (76162)" userId="S::xmzahra10@vutbr.cz::2ae45e0a-6fea-4f20-bc65-6bd76c1b5529" providerId="AD" clId="Web-{42C4044C-0668-EC4C-4D9D-1A777D919DA6}"/>
    <pc:docChg chg="addSld modSld">
      <pc:chgData name="Zahradník Radek (76162)" userId="S::xmzahra10@vutbr.cz::2ae45e0a-6fea-4f20-bc65-6bd76c1b5529" providerId="AD" clId="Web-{42C4044C-0668-EC4C-4D9D-1A777D919DA6}" dt="2019-10-24T14:13:48.995" v="173" actId="20577"/>
      <pc:docMkLst>
        <pc:docMk/>
      </pc:docMkLst>
      <pc:sldChg chg="modSp">
        <pc:chgData name="Zahradník Radek (76162)" userId="S::xmzahra10@vutbr.cz::2ae45e0a-6fea-4f20-bc65-6bd76c1b5529" providerId="AD" clId="Web-{42C4044C-0668-EC4C-4D9D-1A777D919DA6}" dt="2019-10-24T12:48:38.021" v="2" actId="20577"/>
        <pc:sldMkLst>
          <pc:docMk/>
          <pc:sldMk cId="1793630575" sldId="700"/>
        </pc:sldMkLst>
        <pc:spChg chg="mod">
          <ac:chgData name="Zahradník Radek (76162)" userId="S::xmzahra10@vutbr.cz::2ae45e0a-6fea-4f20-bc65-6bd76c1b5529" providerId="AD" clId="Web-{42C4044C-0668-EC4C-4D9D-1A777D919DA6}" dt="2019-10-24T12:48:38.021" v="2" actId="20577"/>
          <ac:spMkLst>
            <pc:docMk/>
            <pc:sldMk cId="1793630575" sldId="700"/>
            <ac:spMk id="5" creationId="{00000000-0000-0000-0000-000000000000}"/>
          </ac:spMkLst>
        </pc:spChg>
      </pc:sldChg>
      <pc:sldChg chg="modSp add replId modNotes">
        <pc:chgData name="Zahradník Radek (76162)" userId="S::xmzahra10@vutbr.cz::2ae45e0a-6fea-4f20-bc65-6bd76c1b5529" providerId="AD" clId="Web-{42C4044C-0668-EC4C-4D9D-1A777D919DA6}" dt="2019-10-24T14:13:46.073" v="171" actId="20577"/>
        <pc:sldMkLst>
          <pc:docMk/>
          <pc:sldMk cId="1948122036" sldId="794"/>
        </pc:sldMkLst>
        <pc:spChg chg="mod">
          <ac:chgData name="Zahradník Radek (76162)" userId="S::xmzahra10@vutbr.cz::2ae45e0a-6fea-4f20-bc65-6bd76c1b5529" providerId="AD" clId="Web-{42C4044C-0668-EC4C-4D9D-1A777D919DA6}" dt="2019-10-24T14:13:02.558" v="34" actId="20577"/>
          <ac:spMkLst>
            <pc:docMk/>
            <pc:sldMk cId="1948122036" sldId="794"/>
            <ac:spMk id="4" creationId="{00000000-0000-0000-0000-000000000000}"/>
          </ac:spMkLst>
        </pc:spChg>
        <pc:spChg chg="mod">
          <ac:chgData name="Zahradník Radek (76162)" userId="S::xmzahra10@vutbr.cz::2ae45e0a-6fea-4f20-bc65-6bd76c1b5529" providerId="AD" clId="Web-{42C4044C-0668-EC4C-4D9D-1A777D919DA6}" dt="2019-10-24T14:13:46.073" v="171" actId="20577"/>
          <ac:spMkLst>
            <pc:docMk/>
            <pc:sldMk cId="1948122036" sldId="794"/>
            <ac:spMk id="5" creationId="{00000000-0000-0000-0000-000000000000}"/>
          </ac:spMkLst>
        </pc:spChg>
      </pc:sldChg>
    </pc:docChg>
  </pc:docChgLst>
  <pc:docChgLst>
    <pc:chgData name="Zahradník Radek (76162)" userId="S::xmzahra10@vutbr.cz::2ae45e0a-6fea-4f20-bc65-6bd76c1b5529" providerId="AD" clId="Web-{FDEDA6D7-58D6-4674-8F8E-5C1924294383}"/>
    <pc:docChg chg="modSld">
      <pc:chgData name="Zahradník Radek (76162)" userId="S::xmzahra10@vutbr.cz::2ae45e0a-6fea-4f20-bc65-6bd76c1b5529" providerId="AD" clId="Web-{FDEDA6D7-58D6-4674-8F8E-5C1924294383}" dt="2022-12-07T08:49:16.315" v="4" actId="20577"/>
      <pc:docMkLst>
        <pc:docMk/>
      </pc:docMkLst>
      <pc:sldChg chg="modSp">
        <pc:chgData name="Zahradník Radek (76162)" userId="S::xmzahra10@vutbr.cz::2ae45e0a-6fea-4f20-bc65-6bd76c1b5529" providerId="AD" clId="Web-{FDEDA6D7-58D6-4674-8F8E-5C1924294383}" dt="2022-12-07T07:32:57.872" v="0" actId="20577"/>
        <pc:sldMkLst>
          <pc:docMk/>
          <pc:sldMk cId="2982786887" sldId="256"/>
        </pc:sldMkLst>
        <pc:spChg chg="mod">
          <ac:chgData name="Zahradník Radek (76162)" userId="S::xmzahra10@vutbr.cz::2ae45e0a-6fea-4f20-bc65-6bd76c1b5529" providerId="AD" clId="Web-{FDEDA6D7-58D6-4674-8F8E-5C1924294383}" dt="2022-12-07T07:32:57.872" v="0" actId="20577"/>
          <ac:spMkLst>
            <pc:docMk/>
            <pc:sldMk cId="2982786887" sldId="256"/>
            <ac:spMk id="2" creationId="{00000000-0000-0000-0000-000000000000}"/>
          </ac:spMkLst>
        </pc:spChg>
      </pc:sldChg>
      <pc:sldChg chg="modSp">
        <pc:chgData name="Zahradník Radek (76162)" userId="S::xmzahra10@vutbr.cz::2ae45e0a-6fea-4f20-bc65-6bd76c1b5529" providerId="AD" clId="Web-{FDEDA6D7-58D6-4674-8F8E-5C1924294383}" dt="2022-12-07T08:27:04.047" v="2" actId="20577"/>
        <pc:sldMkLst>
          <pc:docMk/>
          <pc:sldMk cId="2445198298" sldId="747"/>
        </pc:sldMkLst>
        <pc:spChg chg="mod">
          <ac:chgData name="Zahradník Radek (76162)" userId="S::xmzahra10@vutbr.cz::2ae45e0a-6fea-4f20-bc65-6bd76c1b5529" providerId="AD" clId="Web-{FDEDA6D7-58D6-4674-8F8E-5C1924294383}" dt="2022-12-07T08:27:04.047" v="2" actId="20577"/>
          <ac:spMkLst>
            <pc:docMk/>
            <pc:sldMk cId="2445198298" sldId="747"/>
            <ac:spMk id="5" creationId="{00000000-0000-0000-0000-000000000000}"/>
          </ac:spMkLst>
        </pc:spChg>
      </pc:sldChg>
      <pc:sldChg chg="modSp">
        <pc:chgData name="Zahradník Radek (76162)" userId="S::xmzahra10@vutbr.cz::2ae45e0a-6fea-4f20-bc65-6bd76c1b5529" providerId="AD" clId="Web-{FDEDA6D7-58D6-4674-8F8E-5C1924294383}" dt="2022-12-07T08:49:16.315" v="4" actId="20577"/>
        <pc:sldMkLst>
          <pc:docMk/>
          <pc:sldMk cId="1258091444" sldId="774"/>
        </pc:sldMkLst>
        <pc:spChg chg="mod">
          <ac:chgData name="Zahradník Radek (76162)" userId="S::xmzahra10@vutbr.cz::2ae45e0a-6fea-4f20-bc65-6bd76c1b5529" providerId="AD" clId="Web-{FDEDA6D7-58D6-4674-8F8E-5C1924294383}" dt="2022-12-07T08:49:16.315" v="4" actId="20577"/>
          <ac:spMkLst>
            <pc:docMk/>
            <pc:sldMk cId="1258091444" sldId="774"/>
            <ac:spMk id="5" creationId="{00000000-0000-0000-0000-000000000000}"/>
          </ac:spMkLst>
        </pc:spChg>
      </pc:sldChg>
    </pc:docChg>
  </pc:docChgLst>
  <pc:docChgLst>
    <pc:chgData name="Radek Zahradník" userId="2ae45e0a-6fea-4f20-bc65-6bd76c1b5529" providerId="ADAL" clId="{81D3EB4C-1B30-4006-AB88-1EDFD8323CE7}"/>
    <pc:docChg chg="undo custSel addSld delSld modSld sldOrd">
      <pc:chgData name="Radek Zahradník" userId="2ae45e0a-6fea-4f20-bc65-6bd76c1b5529" providerId="ADAL" clId="{81D3EB4C-1B30-4006-AB88-1EDFD8323CE7}" dt="2019-03-12T17:08:56.573" v="2324" actId="1076"/>
      <pc:docMkLst>
        <pc:docMk/>
      </pc:docMkLst>
      <pc:sldChg chg="modSp">
        <pc:chgData name="Radek Zahradník" userId="2ae45e0a-6fea-4f20-bc65-6bd76c1b5529" providerId="ADAL" clId="{81D3EB4C-1B30-4006-AB88-1EDFD8323CE7}" dt="2019-03-11T09:58:28.260" v="1370" actId="20577"/>
        <pc:sldMkLst>
          <pc:docMk/>
          <pc:sldMk cId="3060283291" sldId="625"/>
        </pc:sldMkLst>
        <pc:spChg chg="mod">
          <ac:chgData name="Radek Zahradník" userId="2ae45e0a-6fea-4f20-bc65-6bd76c1b5529" providerId="ADAL" clId="{81D3EB4C-1B30-4006-AB88-1EDFD8323CE7}" dt="2019-03-11T09:58:28.260" v="1370" actId="20577"/>
          <ac:spMkLst>
            <pc:docMk/>
            <pc:sldMk cId="3060283291" sldId="625"/>
            <ac:spMk id="4" creationId="{00000000-0000-0000-0000-000000000000}"/>
          </ac:spMkLst>
        </pc:spChg>
      </pc:sldChg>
      <pc:sldChg chg="modSp">
        <pc:chgData name="Radek Zahradník" userId="2ae45e0a-6fea-4f20-bc65-6bd76c1b5529" providerId="ADAL" clId="{81D3EB4C-1B30-4006-AB88-1EDFD8323CE7}" dt="2019-03-12T16:28:31.478" v="2026" actId="2711"/>
        <pc:sldMkLst>
          <pc:docMk/>
          <pc:sldMk cId="1962947606" sldId="629"/>
        </pc:sldMkLst>
        <pc:spChg chg="mod">
          <ac:chgData name="Radek Zahradník" userId="2ae45e0a-6fea-4f20-bc65-6bd76c1b5529" providerId="ADAL" clId="{81D3EB4C-1B30-4006-AB88-1EDFD8323CE7}" dt="2019-03-12T16:28:31.478" v="2026" actId="2711"/>
          <ac:spMkLst>
            <pc:docMk/>
            <pc:sldMk cId="1962947606" sldId="629"/>
            <ac:spMk id="5" creationId="{00000000-0000-0000-0000-000000000000}"/>
          </ac:spMkLst>
        </pc:spChg>
      </pc:sldChg>
      <pc:sldChg chg="add ord">
        <pc:chgData name="Radek Zahradník" userId="2ae45e0a-6fea-4f20-bc65-6bd76c1b5529" providerId="ADAL" clId="{81D3EB4C-1B30-4006-AB88-1EDFD8323CE7}" dt="2019-03-12T16:35:26.965" v="2030"/>
        <pc:sldMkLst>
          <pc:docMk/>
          <pc:sldMk cId="2072744627" sldId="634"/>
        </pc:sldMkLst>
      </pc:sldChg>
      <pc:sldChg chg="del">
        <pc:chgData name="Radek Zahradník" userId="2ae45e0a-6fea-4f20-bc65-6bd76c1b5529" providerId="ADAL" clId="{81D3EB4C-1B30-4006-AB88-1EDFD8323CE7}" dt="2019-03-12T16:35:09.918" v="2028" actId="2696"/>
        <pc:sldMkLst>
          <pc:docMk/>
          <pc:sldMk cId="3658511787" sldId="634"/>
        </pc:sldMkLst>
      </pc:sldChg>
      <pc:sldChg chg="addSp modSp">
        <pc:chgData name="Radek Zahradník" userId="2ae45e0a-6fea-4f20-bc65-6bd76c1b5529" providerId="ADAL" clId="{81D3EB4C-1B30-4006-AB88-1EDFD8323CE7}" dt="2019-03-11T18:08:05.025" v="1523" actId="1076"/>
        <pc:sldMkLst>
          <pc:docMk/>
          <pc:sldMk cId="3439318602" sldId="694"/>
        </pc:sldMkLst>
        <pc:spChg chg="add mod">
          <ac:chgData name="Radek Zahradník" userId="2ae45e0a-6fea-4f20-bc65-6bd76c1b5529" providerId="ADAL" clId="{81D3EB4C-1B30-4006-AB88-1EDFD8323CE7}" dt="2019-03-11T18:07:22.828" v="1520" actId="1076"/>
          <ac:spMkLst>
            <pc:docMk/>
            <pc:sldMk cId="3439318602" sldId="694"/>
            <ac:spMk id="2" creationId="{8231BF43-E98D-437C-9DB0-B8451A2B8FC9}"/>
          </ac:spMkLst>
        </pc:spChg>
        <pc:spChg chg="add mod">
          <ac:chgData name="Radek Zahradník" userId="2ae45e0a-6fea-4f20-bc65-6bd76c1b5529" providerId="ADAL" clId="{81D3EB4C-1B30-4006-AB88-1EDFD8323CE7}" dt="2019-03-11T18:06:44.957" v="1519" actId="14100"/>
          <ac:spMkLst>
            <pc:docMk/>
            <pc:sldMk cId="3439318602" sldId="694"/>
            <ac:spMk id="3" creationId="{BE9366FE-568E-4BD9-9341-45DC8D4F4B72}"/>
          </ac:spMkLst>
        </pc:spChg>
        <pc:spChg chg="mod">
          <ac:chgData name="Radek Zahradník" userId="2ae45e0a-6fea-4f20-bc65-6bd76c1b5529" providerId="ADAL" clId="{81D3EB4C-1B30-4006-AB88-1EDFD8323CE7}" dt="2019-03-11T17:43:33.485" v="1509" actId="313"/>
          <ac:spMkLst>
            <pc:docMk/>
            <pc:sldMk cId="3439318602" sldId="694"/>
            <ac:spMk id="5" creationId="{00000000-0000-0000-0000-000000000000}"/>
          </ac:spMkLst>
        </pc:spChg>
        <pc:spChg chg="add mod">
          <ac:chgData name="Radek Zahradník" userId="2ae45e0a-6fea-4f20-bc65-6bd76c1b5529" providerId="ADAL" clId="{81D3EB4C-1B30-4006-AB88-1EDFD8323CE7}" dt="2019-03-11T18:08:05.025" v="1523" actId="1076"/>
          <ac:spMkLst>
            <pc:docMk/>
            <pc:sldMk cId="3439318602" sldId="694"/>
            <ac:spMk id="6" creationId="{8BDF9C54-E0A9-40B5-B860-AE89C7695A8A}"/>
          </ac:spMkLst>
        </pc:spChg>
      </pc:sldChg>
      <pc:sldChg chg="addSp modSp">
        <pc:chgData name="Radek Zahradník" userId="2ae45e0a-6fea-4f20-bc65-6bd76c1b5529" providerId="ADAL" clId="{81D3EB4C-1B30-4006-AB88-1EDFD8323CE7}" dt="2019-03-11T17:45:14.699" v="1514" actId="108"/>
        <pc:sldMkLst>
          <pc:docMk/>
          <pc:sldMk cId="3286064555" sldId="695"/>
        </pc:sldMkLst>
        <pc:spChg chg="add mod">
          <ac:chgData name="Radek Zahradník" userId="2ae45e0a-6fea-4f20-bc65-6bd76c1b5529" providerId="ADAL" clId="{81D3EB4C-1B30-4006-AB88-1EDFD8323CE7}" dt="2019-03-11T17:45:14.699" v="1514" actId="108"/>
          <ac:spMkLst>
            <pc:docMk/>
            <pc:sldMk cId="3286064555" sldId="695"/>
            <ac:spMk id="3" creationId="{B5E96CED-3861-402F-8AA0-D329164EEE5B}"/>
          </ac:spMkLst>
        </pc:spChg>
      </pc:sldChg>
      <pc:sldChg chg="add del">
        <pc:chgData name="Radek Zahradník" userId="2ae45e0a-6fea-4f20-bc65-6bd76c1b5529" providerId="ADAL" clId="{81D3EB4C-1B30-4006-AB88-1EDFD8323CE7}" dt="2019-03-11T18:11:50.174" v="1525" actId="2696"/>
        <pc:sldMkLst>
          <pc:docMk/>
          <pc:sldMk cId="3744299958" sldId="697"/>
        </pc:sldMkLst>
      </pc:sldChg>
      <pc:sldChg chg="ord">
        <pc:chgData name="Radek Zahradník" userId="2ae45e0a-6fea-4f20-bc65-6bd76c1b5529" providerId="ADAL" clId="{81D3EB4C-1B30-4006-AB88-1EDFD8323CE7}" dt="2019-01-29T03:45:33.180" v="3"/>
        <pc:sldMkLst>
          <pc:docMk/>
          <pc:sldMk cId="4130992159" sldId="705"/>
        </pc:sldMkLst>
      </pc:sldChg>
      <pc:sldChg chg="modSp">
        <pc:chgData name="Radek Zahradník" userId="2ae45e0a-6fea-4f20-bc65-6bd76c1b5529" providerId="ADAL" clId="{81D3EB4C-1B30-4006-AB88-1EDFD8323CE7}" dt="2019-01-29T04:10:24.680" v="285" actId="20577"/>
        <pc:sldMkLst>
          <pc:docMk/>
          <pc:sldMk cId="346020839" sldId="709"/>
        </pc:sldMkLst>
        <pc:spChg chg="mod">
          <ac:chgData name="Radek Zahradník" userId="2ae45e0a-6fea-4f20-bc65-6bd76c1b5529" providerId="ADAL" clId="{81D3EB4C-1B30-4006-AB88-1EDFD8323CE7}" dt="2019-01-29T04:10:24.680" v="285" actId="20577"/>
          <ac:spMkLst>
            <pc:docMk/>
            <pc:sldMk cId="346020839" sldId="709"/>
            <ac:spMk id="5" creationId="{00000000-0000-0000-0000-000000000000}"/>
          </ac:spMkLst>
        </pc:spChg>
      </pc:sldChg>
      <pc:sldChg chg="modSp">
        <pc:chgData name="Radek Zahradník" userId="2ae45e0a-6fea-4f20-bc65-6bd76c1b5529" providerId="ADAL" clId="{81D3EB4C-1B30-4006-AB88-1EDFD8323CE7}" dt="2019-03-11T17:41:46.177" v="1431" actId="790"/>
        <pc:sldMkLst>
          <pc:docMk/>
          <pc:sldMk cId="2132155221" sldId="740"/>
        </pc:sldMkLst>
        <pc:spChg chg="mod">
          <ac:chgData name="Radek Zahradník" userId="2ae45e0a-6fea-4f20-bc65-6bd76c1b5529" providerId="ADAL" clId="{81D3EB4C-1B30-4006-AB88-1EDFD8323CE7}" dt="2019-03-11T17:41:46.177" v="1431" actId="790"/>
          <ac:spMkLst>
            <pc:docMk/>
            <pc:sldMk cId="2132155221" sldId="740"/>
            <ac:spMk id="5" creationId="{00000000-0000-0000-0000-000000000000}"/>
          </ac:spMkLst>
        </pc:spChg>
      </pc:sldChg>
      <pc:sldChg chg="modSp">
        <pc:chgData name="Radek Zahradník" userId="2ae45e0a-6fea-4f20-bc65-6bd76c1b5529" providerId="ADAL" clId="{81D3EB4C-1B30-4006-AB88-1EDFD8323CE7}" dt="2019-01-29T05:15:18.841" v="759" actId="20577"/>
        <pc:sldMkLst>
          <pc:docMk/>
          <pc:sldMk cId="323917913" sldId="744"/>
        </pc:sldMkLst>
        <pc:spChg chg="mod">
          <ac:chgData name="Radek Zahradník" userId="2ae45e0a-6fea-4f20-bc65-6bd76c1b5529" providerId="ADAL" clId="{81D3EB4C-1B30-4006-AB88-1EDFD8323CE7}" dt="2019-01-29T05:15:18.841" v="759" actId="20577"/>
          <ac:spMkLst>
            <pc:docMk/>
            <pc:sldMk cId="323917913" sldId="744"/>
            <ac:spMk id="5" creationId="{00000000-0000-0000-0000-000000000000}"/>
          </ac:spMkLst>
        </pc:spChg>
      </pc:sldChg>
      <pc:sldChg chg="modSp">
        <pc:chgData name="Radek Zahradník" userId="2ae45e0a-6fea-4f20-bc65-6bd76c1b5529" providerId="ADAL" clId="{81D3EB4C-1B30-4006-AB88-1EDFD8323CE7}" dt="2019-01-29T05:58:34.792" v="1364" actId="20577"/>
        <pc:sldMkLst>
          <pc:docMk/>
          <pc:sldMk cId="3556799418" sldId="753"/>
        </pc:sldMkLst>
        <pc:spChg chg="mod">
          <ac:chgData name="Radek Zahradník" userId="2ae45e0a-6fea-4f20-bc65-6bd76c1b5529" providerId="ADAL" clId="{81D3EB4C-1B30-4006-AB88-1EDFD8323CE7}" dt="2019-01-29T05:58:34.792" v="1364" actId="20577"/>
          <ac:spMkLst>
            <pc:docMk/>
            <pc:sldMk cId="3556799418" sldId="753"/>
            <ac:spMk id="5" creationId="{00000000-0000-0000-0000-000000000000}"/>
          </ac:spMkLst>
        </pc:spChg>
      </pc:sldChg>
      <pc:sldChg chg="ord">
        <pc:chgData name="Radek Zahradník" userId="2ae45e0a-6fea-4f20-bc65-6bd76c1b5529" providerId="ADAL" clId="{81D3EB4C-1B30-4006-AB88-1EDFD8323CE7}" dt="2019-01-29T03:54:46.554" v="96"/>
        <pc:sldMkLst>
          <pc:docMk/>
          <pc:sldMk cId="1331830781" sldId="754"/>
        </pc:sldMkLst>
      </pc:sldChg>
      <pc:sldChg chg="modSp">
        <pc:chgData name="Radek Zahradník" userId="2ae45e0a-6fea-4f20-bc65-6bd76c1b5529" providerId="ADAL" clId="{81D3EB4C-1B30-4006-AB88-1EDFD8323CE7}" dt="2019-03-12T16:28:57.017" v="2027" actId="2711"/>
        <pc:sldMkLst>
          <pc:docMk/>
          <pc:sldMk cId="213327235" sldId="760"/>
        </pc:sldMkLst>
        <pc:spChg chg="mod">
          <ac:chgData name="Radek Zahradník" userId="2ae45e0a-6fea-4f20-bc65-6bd76c1b5529" providerId="ADAL" clId="{81D3EB4C-1B30-4006-AB88-1EDFD8323CE7}" dt="2019-03-12T16:28:57.017" v="2027" actId="2711"/>
          <ac:spMkLst>
            <pc:docMk/>
            <pc:sldMk cId="213327235" sldId="760"/>
            <ac:spMk id="5" creationId="{00000000-0000-0000-0000-000000000000}"/>
          </ac:spMkLst>
        </pc:spChg>
      </pc:sldChg>
      <pc:sldChg chg="modSp">
        <pc:chgData name="Radek Zahradník" userId="2ae45e0a-6fea-4f20-bc65-6bd76c1b5529" providerId="ADAL" clId="{81D3EB4C-1B30-4006-AB88-1EDFD8323CE7}" dt="2019-01-29T05:15:37.628" v="780" actId="20577"/>
        <pc:sldMkLst>
          <pc:docMk/>
          <pc:sldMk cId="1913017026" sldId="767"/>
        </pc:sldMkLst>
        <pc:spChg chg="mod">
          <ac:chgData name="Radek Zahradník" userId="2ae45e0a-6fea-4f20-bc65-6bd76c1b5529" providerId="ADAL" clId="{81D3EB4C-1B30-4006-AB88-1EDFD8323CE7}" dt="2019-01-29T05:15:37.628" v="780" actId="20577"/>
          <ac:spMkLst>
            <pc:docMk/>
            <pc:sldMk cId="1913017026" sldId="767"/>
            <ac:spMk id="2" creationId="{00000000-0000-0000-0000-000000000000}"/>
          </ac:spMkLst>
        </pc:spChg>
      </pc:sldChg>
      <pc:sldChg chg="modSp">
        <pc:chgData name="Radek Zahradník" userId="2ae45e0a-6fea-4f20-bc65-6bd76c1b5529" providerId="ADAL" clId="{81D3EB4C-1B30-4006-AB88-1EDFD8323CE7}" dt="2019-01-29T03:51:23.988" v="38" actId="20577"/>
        <pc:sldMkLst>
          <pc:docMk/>
          <pc:sldMk cId="2662929285" sldId="769"/>
        </pc:sldMkLst>
        <pc:spChg chg="mod">
          <ac:chgData name="Radek Zahradník" userId="2ae45e0a-6fea-4f20-bc65-6bd76c1b5529" providerId="ADAL" clId="{81D3EB4C-1B30-4006-AB88-1EDFD8323CE7}" dt="2019-01-29T03:51:23.988" v="38" actId="20577"/>
          <ac:spMkLst>
            <pc:docMk/>
            <pc:sldMk cId="2662929285" sldId="769"/>
            <ac:spMk id="2" creationId="{00000000-0000-0000-0000-000000000000}"/>
          </ac:spMkLst>
        </pc:spChg>
      </pc:sldChg>
      <pc:sldChg chg="modSp">
        <pc:chgData name="Radek Zahradník" userId="2ae45e0a-6fea-4f20-bc65-6bd76c1b5529" providerId="ADAL" clId="{81D3EB4C-1B30-4006-AB88-1EDFD8323CE7}" dt="2019-01-29T03:52:29.807" v="62" actId="20577"/>
        <pc:sldMkLst>
          <pc:docMk/>
          <pc:sldMk cId="3106973542" sldId="770"/>
        </pc:sldMkLst>
        <pc:spChg chg="mod">
          <ac:chgData name="Radek Zahradník" userId="2ae45e0a-6fea-4f20-bc65-6bd76c1b5529" providerId="ADAL" clId="{81D3EB4C-1B30-4006-AB88-1EDFD8323CE7}" dt="2019-01-29T03:52:29.807" v="62" actId="20577"/>
          <ac:spMkLst>
            <pc:docMk/>
            <pc:sldMk cId="3106973542" sldId="770"/>
            <ac:spMk id="2" creationId="{00000000-0000-0000-0000-000000000000}"/>
          </ac:spMkLst>
        </pc:spChg>
      </pc:sldChg>
      <pc:sldChg chg="modSp">
        <pc:chgData name="Radek Zahradník" userId="2ae45e0a-6fea-4f20-bc65-6bd76c1b5529" providerId="ADAL" clId="{81D3EB4C-1B30-4006-AB88-1EDFD8323CE7}" dt="2019-01-29T03:50:55.208" v="12" actId="20577"/>
        <pc:sldMkLst>
          <pc:docMk/>
          <pc:sldMk cId="3363732900" sldId="771"/>
        </pc:sldMkLst>
        <pc:spChg chg="mod">
          <ac:chgData name="Radek Zahradník" userId="2ae45e0a-6fea-4f20-bc65-6bd76c1b5529" providerId="ADAL" clId="{81D3EB4C-1B30-4006-AB88-1EDFD8323CE7}" dt="2019-01-29T03:50:55.208" v="12" actId="20577"/>
          <ac:spMkLst>
            <pc:docMk/>
            <pc:sldMk cId="3363732900" sldId="771"/>
            <ac:spMk id="2" creationId="{00000000-0000-0000-0000-000000000000}"/>
          </ac:spMkLst>
        </pc:spChg>
      </pc:sldChg>
      <pc:sldChg chg="modSp">
        <pc:chgData name="Radek Zahradník" userId="2ae45e0a-6fea-4f20-bc65-6bd76c1b5529" providerId="ADAL" clId="{81D3EB4C-1B30-4006-AB88-1EDFD8323CE7}" dt="2019-03-11T10:09:39.894" v="1389" actId="20577"/>
        <pc:sldMkLst>
          <pc:docMk/>
          <pc:sldMk cId="1836115567" sldId="776"/>
        </pc:sldMkLst>
        <pc:spChg chg="mod">
          <ac:chgData name="Radek Zahradník" userId="2ae45e0a-6fea-4f20-bc65-6bd76c1b5529" providerId="ADAL" clId="{81D3EB4C-1B30-4006-AB88-1EDFD8323CE7}" dt="2019-03-11T10:09:39.894" v="1389" actId="20577"/>
          <ac:spMkLst>
            <pc:docMk/>
            <pc:sldMk cId="1836115567" sldId="776"/>
            <ac:spMk id="4" creationId="{00000000-0000-0000-0000-000000000000}"/>
          </ac:spMkLst>
        </pc:spChg>
      </pc:sldChg>
      <pc:sldChg chg="add ord">
        <pc:chgData name="Radek Zahradník" userId="2ae45e0a-6fea-4f20-bc65-6bd76c1b5529" providerId="ADAL" clId="{81D3EB4C-1B30-4006-AB88-1EDFD8323CE7}" dt="2019-01-29T03:47:35.674" v="5"/>
        <pc:sldMkLst>
          <pc:docMk/>
          <pc:sldMk cId="4057340801" sldId="788"/>
        </pc:sldMkLst>
      </pc:sldChg>
      <pc:sldChg chg="addSp modSp add">
        <pc:chgData name="Radek Zahradník" userId="2ae45e0a-6fea-4f20-bc65-6bd76c1b5529" providerId="ADAL" clId="{81D3EB4C-1B30-4006-AB88-1EDFD8323CE7}" dt="2019-01-29T04:18:14.755" v="455" actId="20577"/>
        <pc:sldMkLst>
          <pc:docMk/>
          <pc:sldMk cId="2559825938" sldId="789"/>
        </pc:sldMkLst>
        <pc:spChg chg="add mod">
          <ac:chgData name="Radek Zahradník" userId="2ae45e0a-6fea-4f20-bc65-6bd76c1b5529" providerId="ADAL" clId="{81D3EB4C-1B30-4006-AB88-1EDFD8323CE7}" dt="2019-01-29T04:18:14.755" v="455" actId="20577"/>
          <ac:spMkLst>
            <pc:docMk/>
            <pc:sldMk cId="2559825938" sldId="789"/>
            <ac:spMk id="2" creationId="{CD4162DC-FDB1-43C3-AFD4-98C765C9DC63}"/>
          </ac:spMkLst>
        </pc:spChg>
        <pc:spChg chg="mod">
          <ac:chgData name="Radek Zahradník" userId="2ae45e0a-6fea-4f20-bc65-6bd76c1b5529" providerId="ADAL" clId="{81D3EB4C-1B30-4006-AB88-1EDFD8323CE7}" dt="2019-01-29T04:12:08.055" v="437" actId="20577"/>
          <ac:spMkLst>
            <pc:docMk/>
            <pc:sldMk cId="2559825938" sldId="789"/>
            <ac:spMk id="4" creationId="{00000000-0000-0000-0000-000000000000}"/>
          </ac:spMkLst>
        </pc:spChg>
        <pc:spChg chg="mod">
          <ac:chgData name="Radek Zahradník" userId="2ae45e0a-6fea-4f20-bc65-6bd76c1b5529" providerId="ADAL" clId="{81D3EB4C-1B30-4006-AB88-1EDFD8323CE7}" dt="2019-01-29T04:12:02.419" v="433" actId="20577"/>
          <ac:spMkLst>
            <pc:docMk/>
            <pc:sldMk cId="2559825938" sldId="789"/>
            <ac:spMk id="5" creationId="{00000000-0000-0000-0000-000000000000}"/>
          </ac:spMkLst>
        </pc:spChg>
      </pc:sldChg>
      <pc:sldChg chg="addSp modSp add ord">
        <pc:chgData name="Radek Zahradník" userId="2ae45e0a-6fea-4f20-bc65-6bd76c1b5529" providerId="ADAL" clId="{81D3EB4C-1B30-4006-AB88-1EDFD8323CE7}" dt="2019-01-29T05:58:00.224" v="1318" actId="14100"/>
        <pc:sldMkLst>
          <pc:docMk/>
          <pc:sldMk cId="2295261141" sldId="790"/>
        </pc:sldMkLst>
        <pc:spChg chg="add mod">
          <ac:chgData name="Radek Zahradník" userId="2ae45e0a-6fea-4f20-bc65-6bd76c1b5529" providerId="ADAL" clId="{81D3EB4C-1B30-4006-AB88-1EDFD8323CE7}" dt="2019-01-29T05:49:27.152" v="874" actId="1076"/>
          <ac:spMkLst>
            <pc:docMk/>
            <pc:sldMk cId="2295261141" sldId="790"/>
            <ac:spMk id="2" creationId="{65D739AF-9D9A-4E06-82CE-EE13CDE5BB88}"/>
          </ac:spMkLst>
        </pc:spChg>
        <pc:spChg chg="add mod">
          <ac:chgData name="Radek Zahradník" userId="2ae45e0a-6fea-4f20-bc65-6bd76c1b5529" providerId="ADAL" clId="{81D3EB4C-1B30-4006-AB88-1EDFD8323CE7}" dt="2019-01-29T05:58:00.224" v="1318" actId="14100"/>
          <ac:spMkLst>
            <pc:docMk/>
            <pc:sldMk cId="2295261141" sldId="790"/>
            <ac:spMk id="3" creationId="{84DD0DB2-5E90-4B50-B130-862B36FABDBB}"/>
          </ac:spMkLst>
        </pc:spChg>
        <pc:spChg chg="mod">
          <ac:chgData name="Radek Zahradník" userId="2ae45e0a-6fea-4f20-bc65-6bd76c1b5529" providerId="ADAL" clId="{81D3EB4C-1B30-4006-AB88-1EDFD8323CE7}" dt="2019-01-29T04:29:18.262" v="490" actId="20577"/>
          <ac:spMkLst>
            <pc:docMk/>
            <pc:sldMk cId="2295261141" sldId="790"/>
            <ac:spMk id="4" creationId="{00000000-0000-0000-0000-000000000000}"/>
          </ac:spMkLst>
        </pc:spChg>
        <pc:spChg chg="mod">
          <ac:chgData name="Radek Zahradník" userId="2ae45e0a-6fea-4f20-bc65-6bd76c1b5529" providerId="ADAL" clId="{81D3EB4C-1B30-4006-AB88-1EDFD8323CE7}" dt="2019-01-29T05:53:53.040" v="1132" actId="20577"/>
          <ac:spMkLst>
            <pc:docMk/>
            <pc:sldMk cId="2295261141" sldId="790"/>
            <ac:spMk id="5" creationId="{00000000-0000-0000-0000-000000000000}"/>
          </ac:spMkLst>
        </pc:spChg>
      </pc:sldChg>
      <pc:sldChg chg="modSp">
        <pc:chgData name="Radek Zahradník" userId="2ae45e0a-6fea-4f20-bc65-6bd76c1b5529" providerId="ADAL" clId="{81D3EB4C-1B30-4006-AB88-1EDFD8323CE7}" dt="2019-03-12T17:08:56.573" v="2324" actId="1076"/>
        <pc:sldMkLst>
          <pc:docMk/>
          <pc:sldMk cId="1817574329" sldId="791"/>
        </pc:sldMkLst>
        <pc:spChg chg="mod">
          <ac:chgData name="Radek Zahradník" userId="2ae45e0a-6fea-4f20-bc65-6bd76c1b5529" providerId="ADAL" clId="{81D3EB4C-1B30-4006-AB88-1EDFD8323CE7}" dt="2019-03-12T17:08:52.106" v="2323" actId="1076"/>
          <ac:spMkLst>
            <pc:docMk/>
            <pc:sldMk cId="1817574329" sldId="791"/>
            <ac:spMk id="4" creationId="{00000000-0000-0000-0000-000000000000}"/>
          </ac:spMkLst>
        </pc:spChg>
        <pc:spChg chg="mod">
          <ac:chgData name="Radek Zahradník" userId="2ae45e0a-6fea-4f20-bc65-6bd76c1b5529" providerId="ADAL" clId="{81D3EB4C-1B30-4006-AB88-1EDFD8323CE7}" dt="2019-03-12T17:08:43.982" v="2321" actId="20577"/>
          <ac:spMkLst>
            <pc:docMk/>
            <pc:sldMk cId="1817574329" sldId="791"/>
            <ac:spMk id="5" creationId="{00000000-0000-0000-0000-000000000000}"/>
          </ac:spMkLst>
        </pc:spChg>
        <pc:spChg chg="mod">
          <ac:chgData name="Radek Zahradník" userId="2ae45e0a-6fea-4f20-bc65-6bd76c1b5529" providerId="ADAL" clId="{81D3EB4C-1B30-4006-AB88-1EDFD8323CE7}" dt="2019-03-12T17:08:56.573" v="2324" actId="1076"/>
          <ac:spMkLst>
            <pc:docMk/>
            <pc:sldMk cId="1817574329" sldId="791"/>
            <ac:spMk id="6" creationId="{53DA798A-29AE-4A3D-B170-2ECC1F4F5689}"/>
          </ac:spMkLst>
        </pc:spChg>
      </pc:sldChg>
      <pc:sldChg chg="modSp add">
        <pc:chgData name="Radek Zahradník" userId="2ae45e0a-6fea-4f20-bc65-6bd76c1b5529" providerId="ADAL" clId="{81D3EB4C-1B30-4006-AB88-1EDFD8323CE7}" dt="2019-03-12T16:23:41.725" v="2025" actId="20577"/>
        <pc:sldMkLst>
          <pc:docMk/>
          <pc:sldMk cId="1156184243" sldId="792"/>
        </pc:sldMkLst>
        <pc:spChg chg="mod">
          <ac:chgData name="Radek Zahradník" userId="2ae45e0a-6fea-4f20-bc65-6bd76c1b5529" providerId="ADAL" clId="{81D3EB4C-1B30-4006-AB88-1EDFD8323CE7}" dt="2019-03-12T16:16:33.601" v="1833" actId="1076"/>
          <ac:spMkLst>
            <pc:docMk/>
            <pc:sldMk cId="1156184243" sldId="792"/>
            <ac:spMk id="2" creationId="{CD4162DC-FDB1-43C3-AFD4-98C765C9DC63}"/>
          </ac:spMkLst>
        </pc:spChg>
        <pc:spChg chg="mod">
          <ac:chgData name="Radek Zahradník" userId="2ae45e0a-6fea-4f20-bc65-6bd76c1b5529" providerId="ADAL" clId="{81D3EB4C-1B30-4006-AB88-1EDFD8323CE7}" dt="2019-03-12T16:11:56.322" v="1576" actId="20577"/>
          <ac:spMkLst>
            <pc:docMk/>
            <pc:sldMk cId="1156184243" sldId="792"/>
            <ac:spMk id="4" creationId="{00000000-0000-0000-0000-000000000000}"/>
          </ac:spMkLst>
        </pc:spChg>
        <pc:spChg chg="mod">
          <ac:chgData name="Radek Zahradník" userId="2ae45e0a-6fea-4f20-bc65-6bd76c1b5529" providerId="ADAL" clId="{81D3EB4C-1B30-4006-AB88-1EDFD8323CE7}" dt="2019-03-12T16:23:41.725" v="2025" actId="20577"/>
          <ac:spMkLst>
            <pc:docMk/>
            <pc:sldMk cId="1156184243" sldId="792"/>
            <ac:spMk id="5" creationId="{00000000-0000-0000-0000-000000000000}"/>
          </ac:spMkLst>
        </pc:spChg>
      </pc:sldChg>
    </pc:docChg>
  </pc:docChgLst>
  <pc:docChgLst>
    <pc:chgData name="Zahradník Radek (76162)" userId="S::xmzahra10@vutbr.cz::2ae45e0a-6fea-4f20-bc65-6bd76c1b5529" providerId="AD" clId="Web-{BF0C3D29-ABC8-B1B4-CFE8-A6CA91229E91}"/>
    <pc:docChg chg="modSld">
      <pc:chgData name="Zahradník Radek (76162)" userId="S::xmzahra10@vutbr.cz::2ae45e0a-6fea-4f20-bc65-6bd76c1b5529" providerId="AD" clId="Web-{BF0C3D29-ABC8-B1B4-CFE8-A6CA91229E91}" dt="2022-12-09T08:11:51.438" v="30" actId="20577"/>
      <pc:docMkLst>
        <pc:docMk/>
      </pc:docMkLst>
      <pc:sldChg chg="modSp">
        <pc:chgData name="Zahradník Radek (76162)" userId="S::xmzahra10@vutbr.cz::2ae45e0a-6fea-4f20-bc65-6bd76c1b5529" providerId="AD" clId="Web-{BF0C3D29-ABC8-B1B4-CFE8-A6CA91229E91}" dt="2022-12-08T14:13:48.596" v="28" actId="20577"/>
        <pc:sldMkLst>
          <pc:docMk/>
          <pc:sldMk cId="1317437267" sldId="628"/>
        </pc:sldMkLst>
        <pc:spChg chg="mod">
          <ac:chgData name="Zahradník Radek (76162)" userId="S::xmzahra10@vutbr.cz::2ae45e0a-6fea-4f20-bc65-6bd76c1b5529" providerId="AD" clId="Web-{BF0C3D29-ABC8-B1B4-CFE8-A6CA91229E91}" dt="2022-12-08T14:13:48.596" v="28" actId="20577"/>
          <ac:spMkLst>
            <pc:docMk/>
            <pc:sldMk cId="1317437267" sldId="628"/>
            <ac:spMk id="5" creationId="{00000000-0000-0000-0000-000000000000}"/>
          </ac:spMkLst>
        </pc:spChg>
      </pc:sldChg>
      <pc:sldChg chg="modSp">
        <pc:chgData name="Zahradník Radek (76162)" userId="S::xmzahra10@vutbr.cz::2ae45e0a-6fea-4f20-bc65-6bd76c1b5529" providerId="AD" clId="Web-{BF0C3D29-ABC8-B1B4-CFE8-A6CA91229E91}" dt="2022-12-08T09:23:18.725" v="14" actId="20577"/>
        <pc:sldMkLst>
          <pc:docMk/>
          <pc:sldMk cId="1962947606" sldId="629"/>
        </pc:sldMkLst>
        <pc:spChg chg="mod">
          <ac:chgData name="Zahradník Radek (76162)" userId="S::xmzahra10@vutbr.cz::2ae45e0a-6fea-4f20-bc65-6bd76c1b5529" providerId="AD" clId="Web-{BF0C3D29-ABC8-B1B4-CFE8-A6CA91229E91}" dt="2022-12-08T09:23:18.725" v="14" actId="20577"/>
          <ac:spMkLst>
            <pc:docMk/>
            <pc:sldMk cId="1962947606" sldId="629"/>
            <ac:spMk id="4" creationId="{00000000-0000-0000-0000-000000000000}"/>
          </ac:spMkLst>
        </pc:spChg>
      </pc:sldChg>
      <pc:sldChg chg="modSp">
        <pc:chgData name="Zahradník Radek (76162)" userId="S::xmzahra10@vutbr.cz::2ae45e0a-6fea-4f20-bc65-6bd76c1b5529" providerId="AD" clId="Web-{BF0C3D29-ABC8-B1B4-CFE8-A6CA91229E91}" dt="2022-12-08T12:16:42.928" v="19" actId="20577"/>
        <pc:sldMkLst>
          <pc:docMk/>
          <pc:sldMk cId="196001420" sldId="749"/>
        </pc:sldMkLst>
        <pc:spChg chg="mod">
          <ac:chgData name="Zahradník Radek (76162)" userId="S::xmzahra10@vutbr.cz::2ae45e0a-6fea-4f20-bc65-6bd76c1b5529" providerId="AD" clId="Web-{BF0C3D29-ABC8-B1B4-CFE8-A6CA91229E91}" dt="2022-12-08T12:16:42.928" v="19" actId="20577"/>
          <ac:spMkLst>
            <pc:docMk/>
            <pc:sldMk cId="196001420" sldId="749"/>
            <ac:spMk id="5" creationId="{00000000-0000-0000-0000-000000000000}"/>
          </ac:spMkLst>
        </pc:spChg>
      </pc:sldChg>
      <pc:sldChg chg="modSp">
        <pc:chgData name="Zahradník Radek (76162)" userId="S::xmzahra10@vutbr.cz::2ae45e0a-6fea-4f20-bc65-6bd76c1b5529" providerId="AD" clId="Web-{BF0C3D29-ABC8-B1B4-CFE8-A6CA91229E91}" dt="2022-12-08T10:14:04.489" v="18" actId="14100"/>
        <pc:sldMkLst>
          <pc:docMk/>
          <pc:sldMk cId="3781565101" sldId="777"/>
        </pc:sldMkLst>
        <pc:spChg chg="mod">
          <ac:chgData name="Zahradník Radek (76162)" userId="S::xmzahra10@vutbr.cz::2ae45e0a-6fea-4f20-bc65-6bd76c1b5529" providerId="AD" clId="Web-{BF0C3D29-ABC8-B1B4-CFE8-A6CA91229E91}" dt="2022-12-08T10:14:04.489" v="18" actId="14100"/>
          <ac:spMkLst>
            <pc:docMk/>
            <pc:sldMk cId="3781565101" sldId="777"/>
            <ac:spMk id="2" creationId="{09911FE7-2C6C-4F14-BDFD-D757E17B1E98}"/>
          </ac:spMkLst>
        </pc:spChg>
      </pc:sldChg>
      <pc:sldChg chg="modSp">
        <pc:chgData name="Zahradník Radek (76162)" userId="S::xmzahra10@vutbr.cz::2ae45e0a-6fea-4f20-bc65-6bd76c1b5529" providerId="AD" clId="Web-{BF0C3D29-ABC8-B1B4-CFE8-A6CA91229E91}" dt="2022-12-09T08:11:51.438" v="30" actId="20577"/>
        <pc:sldMkLst>
          <pc:docMk/>
          <pc:sldMk cId="1268542304" sldId="781"/>
        </pc:sldMkLst>
        <pc:spChg chg="mod">
          <ac:chgData name="Zahradník Radek (76162)" userId="S::xmzahra10@vutbr.cz::2ae45e0a-6fea-4f20-bc65-6bd76c1b5529" providerId="AD" clId="Web-{BF0C3D29-ABC8-B1B4-CFE8-A6CA91229E91}" dt="2022-12-09T08:11:51.438" v="30" actId="20577"/>
          <ac:spMkLst>
            <pc:docMk/>
            <pc:sldMk cId="1268542304" sldId="781"/>
            <ac:spMk id="3" creationId="{636C26F6-D7E9-4714-B879-B31C7A935010}"/>
          </ac:spMkLst>
        </pc:spChg>
      </pc:sldChg>
    </pc:docChg>
  </pc:docChgLst>
  <pc:docChgLst>
    <pc:chgData name="Zahradník Radek (76162)" userId="2ae45e0a-6fea-4f20-bc65-6bd76c1b5529" providerId="ADAL" clId="{CA21BF54-84E9-4FEA-B5FF-C861A079CB22}"/>
    <pc:docChg chg="undo redo custSel addSld delSld modSld sldOrd">
      <pc:chgData name="Zahradník Radek (76162)" userId="2ae45e0a-6fea-4f20-bc65-6bd76c1b5529" providerId="ADAL" clId="{CA21BF54-84E9-4FEA-B5FF-C861A079CB22}" dt="2022-10-21T13:48:46.917" v="9117"/>
      <pc:docMkLst>
        <pc:docMk/>
      </pc:docMkLst>
      <pc:sldChg chg="modSp mod ord">
        <pc:chgData name="Zahradník Radek (76162)" userId="2ae45e0a-6fea-4f20-bc65-6bd76c1b5529" providerId="ADAL" clId="{CA21BF54-84E9-4FEA-B5FF-C861A079CB22}" dt="2022-09-22T06:56:45.341" v="6437" actId="20577"/>
        <pc:sldMkLst>
          <pc:docMk/>
          <pc:sldMk cId="1047154839" sldId="430"/>
        </pc:sldMkLst>
        <pc:spChg chg="mod">
          <ac:chgData name="Zahradník Radek (76162)" userId="2ae45e0a-6fea-4f20-bc65-6bd76c1b5529" providerId="ADAL" clId="{CA21BF54-84E9-4FEA-B5FF-C861A079CB22}" dt="2022-09-22T06:56:45.341" v="6437" actId="20577"/>
          <ac:spMkLst>
            <pc:docMk/>
            <pc:sldMk cId="1047154839" sldId="430"/>
            <ac:spMk id="2" creationId="{00000000-0000-0000-0000-000000000000}"/>
          </ac:spMkLst>
        </pc:spChg>
      </pc:sldChg>
      <pc:sldChg chg="modSp mod">
        <pc:chgData name="Zahradník Radek (76162)" userId="2ae45e0a-6fea-4f20-bc65-6bd76c1b5529" providerId="ADAL" clId="{CA21BF54-84E9-4FEA-B5FF-C861A079CB22}" dt="2022-10-19T08:35:05.822" v="6993" actId="20577"/>
        <pc:sldMkLst>
          <pc:docMk/>
          <pc:sldMk cId="3060283291" sldId="625"/>
        </pc:sldMkLst>
        <pc:spChg chg="mod">
          <ac:chgData name="Zahradník Radek (76162)" userId="2ae45e0a-6fea-4f20-bc65-6bd76c1b5529" providerId="ADAL" clId="{CA21BF54-84E9-4FEA-B5FF-C861A079CB22}" dt="2022-10-19T08:35:05.822" v="6993" actId="20577"/>
          <ac:spMkLst>
            <pc:docMk/>
            <pc:sldMk cId="3060283291" sldId="625"/>
            <ac:spMk id="8" creationId="{9910006E-0FF2-4B8A-8192-9CBBD3FCD0A6}"/>
          </ac:spMkLst>
        </pc:spChg>
      </pc:sldChg>
      <pc:sldChg chg="modSp mod">
        <pc:chgData name="Zahradník Radek (76162)" userId="2ae45e0a-6fea-4f20-bc65-6bd76c1b5529" providerId="ADAL" clId="{CA21BF54-84E9-4FEA-B5FF-C861A079CB22}" dt="2022-10-19T12:55:00.120" v="7279"/>
        <pc:sldMkLst>
          <pc:docMk/>
          <pc:sldMk cId="648569135" sldId="626"/>
        </pc:sldMkLst>
        <pc:spChg chg="mod">
          <ac:chgData name="Zahradník Radek (76162)" userId="2ae45e0a-6fea-4f20-bc65-6bd76c1b5529" providerId="ADAL" clId="{CA21BF54-84E9-4FEA-B5FF-C861A079CB22}" dt="2022-10-19T12:55:00.120" v="7279"/>
          <ac:spMkLst>
            <pc:docMk/>
            <pc:sldMk cId="648569135" sldId="626"/>
            <ac:spMk id="2" creationId="{3E4485AC-F291-4C89-9362-8AB58E26210D}"/>
          </ac:spMkLst>
        </pc:spChg>
      </pc:sldChg>
      <pc:sldChg chg="modSp mod">
        <pc:chgData name="Zahradník Radek (76162)" userId="2ae45e0a-6fea-4f20-bc65-6bd76c1b5529" providerId="ADAL" clId="{CA21BF54-84E9-4FEA-B5FF-C861A079CB22}" dt="2022-09-22T05:19:17.729" v="5927" actId="20577"/>
        <pc:sldMkLst>
          <pc:docMk/>
          <pc:sldMk cId="3299776783" sldId="643"/>
        </pc:sldMkLst>
        <pc:spChg chg="mod">
          <ac:chgData name="Zahradník Radek (76162)" userId="2ae45e0a-6fea-4f20-bc65-6bd76c1b5529" providerId="ADAL" clId="{CA21BF54-84E9-4FEA-B5FF-C861A079CB22}" dt="2022-09-22T05:19:17.729" v="5927" actId="20577"/>
          <ac:spMkLst>
            <pc:docMk/>
            <pc:sldMk cId="3299776783" sldId="643"/>
            <ac:spMk id="5" creationId="{00000000-0000-0000-0000-000000000000}"/>
          </ac:spMkLst>
        </pc:spChg>
      </pc:sldChg>
      <pc:sldChg chg="modSp mod">
        <pc:chgData name="Zahradník Radek (76162)" userId="2ae45e0a-6fea-4f20-bc65-6bd76c1b5529" providerId="ADAL" clId="{CA21BF54-84E9-4FEA-B5FF-C861A079CB22}" dt="2022-10-19T13:32:16.905" v="7280" actId="20577"/>
        <pc:sldMkLst>
          <pc:docMk/>
          <pc:sldMk cId="3755409974" sldId="658"/>
        </pc:sldMkLst>
        <pc:spChg chg="mod">
          <ac:chgData name="Zahradník Radek (76162)" userId="2ae45e0a-6fea-4f20-bc65-6bd76c1b5529" providerId="ADAL" clId="{CA21BF54-84E9-4FEA-B5FF-C861A079CB22}" dt="2022-10-19T13:32:16.905" v="7280" actId="20577"/>
          <ac:spMkLst>
            <pc:docMk/>
            <pc:sldMk cId="3755409974" sldId="658"/>
            <ac:spMk id="3" creationId="{EBB53E6E-8709-CC90-16D3-7393B090527C}"/>
          </ac:spMkLst>
        </pc:spChg>
      </pc:sldChg>
      <pc:sldChg chg="modSp mod">
        <pc:chgData name="Zahradník Radek (76162)" userId="2ae45e0a-6fea-4f20-bc65-6bd76c1b5529" providerId="ADAL" clId="{CA21BF54-84E9-4FEA-B5FF-C861A079CB22}" dt="2022-09-21T07:02:15.777" v="4861" actId="20577"/>
        <pc:sldMkLst>
          <pc:docMk/>
          <pc:sldMk cId="4007796832" sldId="676"/>
        </pc:sldMkLst>
        <pc:spChg chg="mod">
          <ac:chgData name="Zahradník Radek (76162)" userId="2ae45e0a-6fea-4f20-bc65-6bd76c1b5529" providerId="ADAL" clId="{CA21BF54-84E9-4FEA-B5FF-C861A079CB22}" dt="2022-09-21T07:02:15.777" v="4861" actId="20577"/>
          <ac:spMkLst>
            <pc:docMk/>
            <pc:sldMk cId="4007796832" sldId="676"/>
            <ac:spMk id="5" creationId="{00000000-0000-0000-0000-000000000000}"/>
          </ac:spMkLst>
        </pc:spChg>
      </pc:sldChg>
      <pc:sldChg chg="modSp mod">
        <pc:chgData name="Zahradník Radek (76162)" userId="2ae45e0a-6fea-4f20-bc65-6bd76c1b5529" providerId="ADAL" clId="{CA21BF54-84E9-4FEA-B5FF-C861A079CB22}" dt="2022-10-20T04:57:22.157" v="7284" actId="20577"/>
        <pc:sldMkLst>
          <pc:docMk/>
          <pc:sldMk cId="2985373880" sldId="678"/>
        </pc:sldMkLst>
        <pc:spChg chg="mod">
          <ac:chgData name="Zahradník Radek (76162)" userId="2ae45e0a-6fea-4f20-bc65-6bd76c1b5529" providerId="ADAL" clId="{CA21BF54-84E9-4FEA-B5FF-C861A079CB22}" dt="2022-10-20T04:57:22.157" v="7284" actId="20577"/>
          <ac:spMkLst>
            <pc:docMk/>
            <pc:sldMk cId="2985373880" sldId="678"/>
            <ac:spMk id="5" creationId="{00000000-0000-0000-0000-000000000000}"/>
          </ac:spMkLst>
        </pc:spChg>
      </pc:sldChg>
      <pc:sldChg chg="addSp modSp mod">
        <pc:chgData name="Zahradník Radek (76162)" userId="2ae45e0a-6fea-4f20-bc65-6bd76c1b5529" providerId="ADAL" clId="{CA21BF54-84E9-4FEA-B5FF-C861A079CB22}" dt="2022-09-21T11:37:17.245" v="4865"/>
        <pc:sldMkLst>
          <pc:docMk/>
          <pc:sldMk cId="3572348243" sldId="680"/>
        </pc:sldMkLst>
        <pc:spChg chg="add mod">
          <ac:chgData name="Zahradník Radek (76162)" userId="2ae45e0a-6fea-4f20-bc65-6bd76c1b5529" providerId="ADAL" clId="{CA21BF54-84E9-4FEA-B5FF-C861A079CB22}" dt="2022-09-21T11:37:17.245" v="4865"/>
          <ac:spMkLst>
            <pc:docMk/>
            <pc:sldMk cId="3572348243" sldId="680"/>
            <ac:spMk id="2" creationId="{B406ACDC-0261-934C-5D52-A8DE91DB94BF}"/>
          </ac:spMkLst>
        </pc:spChg>
        <pc:spChg chg="mod">
          <ac:chgData name="Zahradník Radek (76162)" userId="2ae45e0a-6fea-4f20-bc65-6bd76c1b5529" providerId="ADAL" clId="{CA21BF54-84E9-4FEA-B5FF-C861A079CB22}" dt="2022-09-21T05:00:46.844" v="3347" actId="20577"/>
          <ac:spMkLst>
            <pc:docMk/>
            <pc:sldMk cId="3572348243" sldId="680"/>
            <ac:spMk id="5" creationId="{00000000-0000-0000-0000-000000000000}"/>
          </ac:spMkLst>
        </pc:spChg>
      </pc:sldChg>
      <pc:sldChg chg="addSp modSp mod ord">
        <pc:chgData name="Zahradník Radek (76162)" userId="2ae45e0a-6fea-4f20-bc65-6bd76c1b5529" providerId="ADAL" clId="{CA21BF54-84E9-4FEA-B5FF-C861A079CB22}" dt="2022-09-21T11:37:21.963" v="4868" actId="20577"/>
        <pc:sldMkLst>
          <pc:docMk/>
          <pc:sldMk cId="2592864258" sldId="681"/>
        </pc:sldMkLst>
        <pc:spChg chg="add mod">
          <ac:chgData name="Zahradník Radek (76162)" userId="2ae45e0a-6fea-4f20-bc65-6bd76c1b5529" providerId="ADAL" clId="{CA21BF54-84E9-4FEA-B5FF-C861A079CB22}" dt="2022-09-21T11:37:21.963" v="4868" actId="20577"/>
          <ac:spMkLst>
            <pc:docMk/>
            <pc:sldMk cId="2592864258" sldId="681"/>
            <ac:spMk id="2" creationId="{0067E39B-099B-A883-840D-1E563EC78458}"/>
          </ac:spMkLst>
        </pc:spChg>
        <pc:spChg chg="mod">
          <ac:chgData name="Zahradník Radek (76162)" userId="2ae45e0a-6fea-4f20-bc65-6bd76c1b5529" providerId="ADAL" clId="{CA21BF54-84E9-4FEA-B5FF-C861A079CB22}" dt="2022-09-21T04:59:44.146" v="3210" actId="20577"/>
          <ac:spMkLst>
            <pc:docMk/>
            <pc:sldMk cId="2592864258" sldId="681"/>
            <ac:spMk id="5" creationId="{00000000-0000-0000-0000-000000000000}"/>
          </ac:spMkLst>
        </pc:spChg>
      </pc:sldChg>
      <pc:sldChg chg="addSp delSp modSp mod">
        <pc:chgData name="Zahradník Radek (76162)" userId="2ae45e0a-6fea-4f20-bc65-6bd76c1b5529" providerId="ADAL" clId="{CA21BF54-84E9-4FEA-B5FF-C861A079CB22}" dt="2022-09-21T13:14:30.767" v="4958" actId="20577"/>
        <pc:sldMkLst>
          <pc:docMk/>
          <pc:sldMk cId="3488860167" sldId="683"/>
        </pc:sldMkLst>
        <pc:spChg chg="add del">
          <ac:chgData name="Zahradník Radek (76162)" userId="2ae45e0a-6fea-4f20-bc65-6bd76c1b5529" providerId="ADAL" clId="{CA21BF54-84E9-4FEA-B5FF-C861A079CB22}" dt="2022-09-20T06:08:42.161" v="550"/>
          <ac:spMkLst>
            <pc:docMk/>
            <pc:sldMk cId="3488860167" sldId="683"/>
            <ac:spMk id="2" creationId="{F2DABBCC-7BD0-750B-C9A7-D979921FE2FE}"/>
          </ac:spMkLst>
        </pc:spChg>
        <pc:spChg chg="add del mod">
          <ac:chgData name="Zahradník Radek (76162)" userId="2ae45e0a-6fea-4f20-bc65-6bd76c1b5529" providerId="ADAL" clId="{CA21BF54-84E9-4FEA-B5FF-C861A079CB22}" dt="2022-09-20T06:08:52.758" v="554"/>
          <ac:spMkLst>
            <pc:docMk/>
            <pc:sldMk cId="3488860167" sldId="683"/>
            <ac:spMk id="3" creationId="{D6182D0E-F904-F5C7-3480-96D51950E94D}"/>
          </ac:spMkLst>
        </pc:spChg>
        <pc:spChg chg="mod">
          <ac:chgData name="Zahradník Radek (76162)" userId="2ae45e0a-6fea-4f20-bc65-6bd76c1b5529" providerId="ADAL" clId="{CA21BF54-84E9-4FEA-B5FF-C861A079CB22}" dt="2022-09-21T13:14:30.767" v="4958" actId="20577"/>
          <ac:spMkLst>
            <pc:docMk/>
            <pc:sldMk cId="3488860167" sldId="683"/>
            <ac:spMk id="5" creationId="{00000000-0000-0000-0000-000000000000}"/>
          </ac:spMkLst>
        </pc:spChg>
      </pc:sldChg>
      <pc:sldChg chg="modSp mod">
        <pc:chgData name="Zahradník Radek (76162)" userId="2ae45e0a-6fea-4f20-bc65-6bd76c1b5529" providerId="ADAL" clId="{CA21BF54-84E9-4FEA-B5FF-C861A079CB22}" dt="2022-10-19T11:56:08.881" v="7277" actId="20577"/>
        <pc:sldMkLst>
          <pc:docMk/>
          <pc:sldMk cId="2650834838" sldId="686"/>
        </pc:sldMkLst>
        <pc:spChg chg="mod">
          <ac:chgData name="Zahradník Radek (76162)" userId="2ae45e0a-6fea-4f20-bc65-6bd76c1b5529" providerId="ADAL" clId="{CA21BF54-84E9-4FEA-B5FF-C861A079CB22}" dt="2022-10-19T11:56:08.881" v="7277" actId="20577"/>
          <ac:spMkLst>
            <pc:docMk/>
            <pc:sldMk cId="2650834838" sldId="686"/>
            <ac:spMk id="5" creationId="{00000000-0000-0000-0000-000000000000}"/>
          </ac:spMkLst>
        </pc:spChg>
      </pc:sldChg>
      <pc:sldChg chg="delSp modSp mod">
        <pc:chgData name="Zahradník Radek (76162)" userId="2ae45e0a-6fea-4f20-bc65-6bd76c1b5529" providerId="ADAL" clId="{CA21BF54-84E9-4FEA-B5FF-C861A079CB22}" dt="2022-10-20T20:30:57.674" v="8331" actId="20577"/>
        <pc:sldMkLst>
          <pc:docMk/>
          <pc:sldMk cId="4238432553" sldId="688"/>
        </pc:sldMkLst>
        <pc:spChg chg="mod">
          <ac:chgData name="Zahradník Radek (76162)" userId="2ae45e0a-6fea-4f20-bc65-6bd76c1b5529" providerId="ADAL" clId="{CA21BF54-84E9-4FEA-B5FF-C861A079CB22}" dt="2022-10-20T20:29:25.304" v="8271" actId="20577"/>
          <ac:spMkLst>
            <pc:docMk/>
            <pc:sldMk cId="4238432553" sldId="688"/>
            <ac:spMk id="4" creationId="{00000000-0000-0000-0000-000000000000}"/>
          </ac:spMkLst>
        </pc:spChg>
        <pc:spChg chg="mod">
          <ac:chgData name="Zahradník Radek (76162)" userId="2ae45e0a-6fea-4f20-bc65-6bd76c1b5529" providerId="ADAL" clId="{CA21BF54-84E9-4FEA-B5FF-C861A079CB22}" dt="2022-10-20T20:30:57.674" v="8331" actId="20577"/>
          <ac:spMkLst>
            <pc:docMk/>
            <pc:sldMk cId="4238432553" sldId="688"/>
            <ac:spMk id="5" creationId="{00000000-0000-0000-0000-000000000000}"/>
          </ac:spMkLst>
        </pc:spChg>
        <pc:picChg chg="del">
          <ac:chgData name="Zahradník Radek (76162)" userId="2ae45e0a-6fea-4f20-bc65-6bd76c1b5529" providerId="ADAL" clId="{CA21BF54-84E9-4FEA-B5FF-C861A079CB22}" dt="2022-10-20T20:27:13.397" v="8112" actId="478"/>
          <ac:picMkLst>
            <pc:docMk/>
            <pc:sldMk cId="4238432553" sldId="688"/>
            <ac:picMk id="2" creationId="{A7ACAF84-3F5C-4186-8286-E3035D37D1AC}"/>
          </ac:picMkLst>
        </pc:picChg>
        <pc:picChg chg="del">
          <ac:chgData name="Zahradník Radek (76162)" userId="2ae45e0a-6fea-4f20-bc65-6bd76c1b5529" providerId="ADAL" clId="{CA21BF54-84E9-4FEA-B5FF-C861A079CB22}" dt="2022-10-20T20:27:14.951" v="8113" actId="478"/>
          <ac:picMkLst>
            <pc:docMk/>
            <pc:sldMk cId="4238432553" sldId="688"/>
            <ac:picMk id="6" creationId="{ABC77B28-8857-42B3-9D5E-740C72A526C9}"/>
          </ac:picMkLst>
        </pc:picChg>
      </pc:sldChg>
      <pc:sldChg chg="modSp mod">
        <pc:chgData name="Zahradník Radek (76162)" userId="2ae45e0a-6fea-4f20-bc65-6bd76c1b5529" providerId="ADAL" clId="{CA21BF54-84E9-4FEA-B5FF-C861A079CB22}" dt="2022-10-19T11:03:29.957" v="7270" actId="20577"/>
        <pc:sldMkLst>
          <pc:docMk/>
          <pc:sldMk cId="1150428588" sldId="704"/>
        </pc:sldMkLst>
        <pc:spChg chg="mod">
          <ac:chgData name="Zahradník Radek (76162)" userId="2ae45e0a-6fea-4f20-bc65-6bd76c1b5529" providerId="ADAL" clId="{CA21BF54-84E9-4FEA-B5FF-C861A079CB22}" dt="2022-10-19T11:03:29.957" v="7270" actId="20577"/>
          <ac:spMkLst>
            <pc:docMk/>
            <pc:sldMk cId="1150428588" sldId="704"/>
            <ac:spMk id="7" creationId="{B45CF5E6-1792-0F6A-62EA-635CA5B05012}"/>
          </ac:spMkLst>
        </pc:spChg>
      </pc:sldChg>
      <pc:sldChg chg="modSp mod">
        <pc:chgData name="Zahradník Radek (76162)" userId="2ae45e0a-6fea-4f20-bc65-6bd76c1b5529" providerId="ADAL" clId="{CA21BF54-84E9-4FEA-B5FF-C861A079CB22}" dt="2022-09-22T12:13:38.456" v="6767" actId="1076"/>
        <pc:sldMkLst>
          <pc:docMk/>
          <pc:sldMk cId="2110396591" sldId="715"/>
        </pc:sldMkLst>
        <pc:spChg chg="mod">
          <ac:chgData name="Zahradník Radek (76162)" userId="2ae45e0a-6fea-4f20-bc65-6bd76c1b5529" providerId="ADAL" clId="{CA21BF54-84E9-4FEA-B5FF-C861A079CB22}" dt="2022-09-22T12:13:38.456" v="6767" actId="1076"/>
          <ac:spMkLst>
            <pc:docMk/>
            <pc:sldMk cId="2110396591" sldId="715"/>
            <ac:spMk id="5" creationId="{00000000-0000-0000-0000-000000000000}"/>
          </ac:spMkLst>
        </pc:spChg>
      </pc:sldChg>
      <pc:sldChg chg="modSp mod">
        <pc:chgData name="Zahradník Radek (76162)" userId="2ae45e0a-6fea-4f20-bc65-6bd76c1b5529" providerId="ADAL" clId="{CA21BF54-84E9-4FEA-B5FF-C861A079CB22}" dt="2022-10-21T07:06:25.064" v="9104" actId="20577"/>
        <pc:sldMkLst>
          <pc:docMk/>
          <pc:sldMk cId="3590756561" sldId="717"/>
        </pc:sldMkLst>
        <pc:spChg chg="mod">
          <ac:chgData name="Zahradník Radek (76162)" userId="2ae45e0a-6fea-4f20-bc65-6bd76c1b5529" providerId="ADAL" clId="{CA21BF54-84E9-4FEA-B5FF-C861A079CB22}" dt="2022-10-21T07:06:25.064" v="9104" actId="20577"/>
          <ac:spMkLst>
            <pc:docMk/>
            <pc:sldMk cId="3590756561" sldId="717"/>
            <ac:spMk id="5" creationId="{00000000-0000-0000-0000-000000000000}"/>
          </ac:spMkLst>
        </pc:spChg>
      </pc:sldChg>
      <pc:sldChg chg="modSp mod ord">
        <pc:chgData name="Zahradník Radek (76162)" userId="2ae45e0a-6fea-4f20-bc65-6bd76c1b5529" providerId="ADAL" clId="{CA21BF54-84E9-4FEA-B5FF-C861A079CB22}" dt="2022-10-21T05:59:17.339" v="9097" actId="20577"/>
        <pc:sldMkLst>
          <pc:docMk/>
          <pc:sldMk cId="4196456146" sldId="726"/>
        </pc:sldMkLst>
        <pc:spChg chg="mod">
          <ac:chgData name="Zahradník Radek (76162)" userId="2ae45e0a-6fea-4f20-bc65-6bd76c1b5529" providerId="ADAL" clId="{CA21BF54-84E9-4FEA-B5FF-C861A079CB22}" dt="2022-10-21T05:59:17.339" v="9097" actId="20577"/>
          <ac:spMkLst>
            <pc:docMk/>
            <pc:sldMk cId="4196456146" sldId="726"/>
            <ac:spMk id="5" creationId="{00000000-0000-0000-0000-000000000000}"/>
          </ac:spMkLst>
        </pc:spChg>
      </pc:sldChg>
      <pc:sldChg chg="modSp mod">
        <pc:chgData name="Zahradník Radek (76162)" userId="2ae45e0a-6fea-4f20-bc65-6bd76c1b5529" providerId="ADAL" clId="{CA21BF54-84E9-4FEA-B5FF-C861A079CB22}" dt="2022-10-21T04:25:14.653" v="8925" actId="20577"/>
        <pc:sldMkLst>
          <pc:docMk/>
          <pc:sldMk cId="3748395585" sldId="728"/>
        </pc:sldMkLst>
        <pc:spChg chg="mod">
          <ac:chgData name="Zahradník Radek (76162)" userId="2ae45e0a-6fea-4f20-bc65-6bd76c1b5529" providerId="ADAL" clId="{CA21BF54-84E9-4FEA-B5FF-C861A079CB22}" dt="2022-10-21T04:25:14.653" v="8925" actId="20577"/>
          <ac:spMkLst>
            <pc:docMk/>
            <pc:sldMk cId="3748395585" sldId="728"/>
            <ac:spMk id="5" creationId="{00000000-0000-0000-0000-000000000000}"/>
          </ac:spMkLst>
        </pc:spChg>
      </pc:sldChg>
      <pc:sldChg chg="modSp mod">
        <pc:chgData name="Zahradník Radek (76162)" userId="2ae45e0a-6fea-4f20-bc65-6bd76c1b5529" providerId="ADAL" clId="{CA21BF54-84E9-4FEA-B5FF-C861A079CB22}" dt="2022-10-21T05:59:02.280" v="9072" actId="21"/>
        <pc:sldMkLst>
          <pc:docMk/>
          <pc:sldMk cId="2889793396" sldId="736"/>
        </pc:sldMkLst>
        <pc:spChg chg="mod">
          <ac:chgData name="Zahradník Radek (76162)" userId="2ae45e0a-6fea-4f20-bc65-6bd76c1b5529" providerId="ADAL" clId="{CA21BF54-84E9-4FEA-B5FF-C861A079CB22}" dt="2022-10-21T05:59:02.280" v="9072" actId="21"/>
          <ac:spMkLst>
            <pc:docMk/>
            <pc:sldMk cId="2889793396" sldId="736"/>
            <ac:spMk id="5" creationId="{00000000-0000-0000-0000-000000000000}"/>
          </ac:spMkLst>
        </pc:spChg>
      </pc:sldChg>
      <pc:sldChg chg="modSp mod">
        <pc:chgData name="Zahradník Radek (76162)" userId="2ae45e0a-6fea-4f20-bc65-6bd76c1b5529" providerId="ADAL" clId="{CA21BF54-84E9-4FEA-B5FF-C861A079CB22}" dt="2022-10-20T04:56:00.946" v="7283" actId="20577"/>
        <pc:sldMkLst>
          <pc:docMk/>
          <pc:sldMk cId="1874396159" sldId="745"/>
        </pc:sldMkLst>
        <pc:spChg chg="mod">
          <ac:chgData name="Zahradník Radek (76162)" userId="2ae45e0a-6fea-4f20-bc65-6bd76c1b5529" providerId="ADAL" clId="{CA21BF54-84E9-4FEA-B5FF-C861A079CB22}" dt="2022-10-20T04:56:00.946" v="7283" actId="20577"/>
          <ac:spMkLst>
            <pc:docMk/>
            <pc:sldMk cId="1874396159" sldId="745"/>
            <ac:spMk id="5" creationId="{00000000-0000-0000-0000-000000000000}"/>
          </ac:spMkLst>
        </pc:spChg>
      </pc:sldChg>
      <pc:sldChg chg="modSp mod">
        <pc:chgData name="Zahradník Radek (76162)" userId="2ae45e0a-6fea-4f20-bc65-6bd76c1b5529" providerId="ADAL" clId="{CA21BF54-84E9-4FEA-B5FF-C861A079CB22}" dt="2022-10-19T08:40:08.300" v="7003" actId="20577"/>
        <pc:sldMkLst>
          <pc:docMk/>
          <pc:sldMk cId="1836115567" sldId="776"/>
        </pc:sldMkLst>
        <pc:spChg chg="mod">
          <ac:chgData name="Zahradník Radek (76162)" userId="2ae45e0a-6fea-4f20-bc65-6bd76c1b5529" providerId="ADAL" clId="{CA21BF54-84E9-4FEA-B5FF-C861A079CB22}" dt="2022-10-19T08:40:08.300" v="7003" actId="20577"/>
          <ac:spMkLst>
            <pc:docMk/>
            <pc:sldMk cId="1836115567" sldId="776"/>
            <ac:spMk id="2" creationId="{F4AD1E4B-7065-420E-B6C0-89028D05F160}"/>
          </ac:spMkLst>
        </pc:spChg>
      </pc:sldChg>
      <pc:sldChg chg="modNotesTx">
        <pc:chgData name="Zahradník Radek (76162)" userId="2ae45e0a-6fea-4f20-bc65-6bd76c1b5529" providerId="ADAL" clId="{CA21BF54-84E9-4FEA-B5FF-C861A079CB22}" dt="2022-10-20T06:25:53.641" v="7369" actId="20577"/>
        <pc:sldMkLst>
          <pc:docMk/>
          <pc:sldMk cId="4185981346" sldId="787"/>
        </pc:sldMkLst>
      </pc:sldChg>
      <pc:sldChg chg="modNotesTx">
        <pc:chgData name="Zahradník Radek (76162)" userId="2ae45e0a-6fea-4f20-bc65-6bd76c1b5529" providerId="ADAL" clId="{CA21BF54-84E9-4FEA-B5FF-C861A079CB22}" dt="2022-10-20T06:28:50.483" v="7390"/>
        <pc:sldMkLst>
          <pc:docMk/>
          <pc:sldMk cId="3257069601" sldId="796"/>
        </pc:sldMkLst>
      </pc:sldChg>
      <pc:sldChg chg="modSp mod">
        <pc:chgData name="Zahradník Radek (76162)" userId="2ae45e0a-6fea-4f20-bc65-6bd76c1b5529" providerId="ADAL" clId="{CA21BF54-84E9-4FEA-B5FF-C861A079CB22}" dt="2022-10-20T06:42:47.758" v="7396" actId="20577"/>
        <pc:sldMkLst>
          <pc:docMk/>
          <pc:sldMk cId="1705423955" sldId="797"/>
        </pc:sldMkLst>
        <pc:spChg chg="mod">
          <ac:chgData name="Zahradník Radek (76162)" userId="2ae45e0a-6fea-4f20-bc65-6bd76c1b5529" providerId="ADAL" clId="{CA21BF54-84E9-4FEA-B5FF-C861A079CB22}" dt="2022-10-20T06:42:47.758" v="7396" actId="20577"/>
          <ac:spMkLst>
            <pc:docMk/>
            <pc:sldMk cId="1705423955" sldId="797"/>
            <ac:spMk id="5" creationId="{00000000-0000-0000-0000-000000000000}"/>
          </ac:spMkLst>
        </pc:spChg>
      </pc:sldChg>
      <pc:sldChg chg="modSp mod ord">
        <pc:chgData name="Zahradník Radek (76162)" userId="2ae45e0a-6fea-4f20-bc65-6bd76c1b5529" providerId="ADAL" clId="{CA21BF54-84E9-4FEA-B5FF-C861A079CB22}" dt="2022-10-21T07:27:54.056" v="9106"/>
        <pc:sldMkLst>
          <pc:docMk/>
          <pc:sldMk cId="3051140440" sldId="803"/>
        </pc:sldMkLst>
        <pc:spChg chg="mod">
          <ac:chgData name="Zahradník Radek (76162)" userId="2ae45e0a-6fea-4f20-bc65-6bd76c1b5529" providerId="ADAL" clId="{CA21BF54-84E9-4FEA-B5FF-C861A079CB22}" dt="2022-09-22T12:56:26.933" v="6784" actId="20577"/>
          <ac:spMkLst>
            <pc:docMk/>
            <pc:sldMk cId="3051140440" sldId="803"/>
            <ac:spMk id="7" creationId="{7F12321D-836D-4AC6-B796-C17BD2877DE4}"/>
          </ac:spMkLst>
        </pc:spChg>
      </pc:sldChg>
      <pc:sldChg chg="modSp mod">
        <pc:chgData name="Zahradník Radek (76162)" userId="2ae45e0a-6fea-4f20-bc65-6bd76c1b5529" providerId="ADAL" clId="{CA21BF54-84E9-4FEA-B5FF-C861A079CB22}" dt="2022-09-22T06:29:56.992" v="6413" actId="20577"/>
        <pc:sldMkLst>
          <pc:docMk/>
          <pc:sldMk cId="3188870212" sldId="804"/>
        </pc:sldMkLst>
        <pc:spChg chg="mod">
          <ac:chgData name="Zahradník Radek (76162)" userId="2ae45e0a-6fea-4f20-bc65-6bd76c1b5529" providerId="ADAL" clId="{CA21BF54-84E9-4FEA-B5FF-C861A079CB22}" dt="2022-09-22T06:29:56.992" v="6413" actId="20577"/>
          <ac:spMkLst>
            <pc:docMk/>
            <pc:sldMk cId="3188870212" sldId="804"/>
            <ac:spMk id="5" creationId="{00000000-0000-0000-0000-000000000000}"/>
          </ac:spMkLst>
        </pc:spChg>
      </pc:sldChg>
      <pc:sldChg chg="addSp delSp modSp mod">
        <pc:chgData name="Zahradník Radek (76162)" userId="2ae45e0a-6fea-4f20-bc65-6bd76c1b5529" providerId="ADAL" clId="{CA21BF54-84E9-4FEA-B5FF-C861A079CB22}" dt="2022-09-21T08:10:43.060" v="4862" actId="1038"/>
        <pc:sldMkLst>
          <pc:docMk/>
          <pc:sldMk cId="1606855800" sldId="808"/>
        </pc:sldMkLst>
        <pc:spChg chg="add del">
          <ac:chgData name="Zahradník Radek (76162)" userId="2ae45e0a-6fea-4f20-bc65-6bd76c1b5529" providerId="ADAL" clId="{CA21BF54-84E9-4FEA-B5FF-C861A079CB22}" dt="2022-09-20T05:42:41.877" v="31" actId="22"/>
          <ac:spMkLst>
            <pc:docMk/>
            <pc:sldMk cId="1606855800" sldId="808"/>
            <ac:spMk id="5" creationId="{D1F15226-D96D-8B48-87F7-3A70CA94F096}"/>
          </ac:spMkLst>
        </pc:spChg>
        <pc:spChg chg="del">
          <ac:chgData name="Zahradník Radek (76162)" userId="2ae45e0a-6fea-4f20-bc65-6bd76c1b5529" providerId="ADAL" clId="{CA21BF54-84E9-4FEA-B5FF-C861A079CB22}" dt="2022-09-20T05:43:11.248" v="36" actId="478"/>
          <ac:spMkLst>
            <pc:docMk/>
            <pc:sldMk cId="1606855800" sldId="808"/>
            <ac:spMk id="6" creationId="{0642AB7F-4660-F397-6D64-2DCF0341038C}"/>
          </ac:spMkLst>
        </pc:spChg>
        <pc:spChg chg="add mod">
          <ac:chgData name="Zahradník Radek (76162)" userId="2ae45e0a-6fea-4f20-bc65-6bd76c1b5529" providerId="ADAL" clId="{CA21BF54-84E9-4FEA-B5FF-C861A079CB22}" dt="2022-09-21T08:10:43.060" v="4862" actId="1038"/>
          <ac:spMkLst>
            <pc:docMk/>
            <pc:sldMk cId="1606855800" sldId="808"/>
            <ac:spMk id="9" creationId="{7C36E0FE-C3E7-B521-E2E9-4A35F8D8BC66}"/>
          </ac:spMkLst>
        </pc:spChg>
        <pc:picChg chg="add del">
          <ac:chgData name="Zahradník Radek (76162)" userId="2ae45e0a-6fea-4f20-bc65-6bd76c1b5529" providerId="ADAL" clId="{CA21BF54-84E9-4FEA-B5FF-C861A079CB22}" dt="2022-09-20T05:42:50.549" v="33" actId="22"/>
          <ac:picMkLst>
            <pc:docMk/>
            <pc:sldMk cId="1606855800" sldId="808"/>
            <ac:picMk id="8" creationId="{1CDAE235-D27B-55A1-CF67-1CC53CF2B260}"/>
          </ac:picMkLst>
        </pc:picChg>
      </pc:sldChg>
      <pc:sldChg chg="addSp delSp modSp mod">
        <pc:chgData name="Zahradník Radek (76162)" userId="2ae45e0a-6fea-4f20-bc65-6bd76c1b5529" providerId="ADAL" clId="{CA21BF54-84E9-4FEA-B5FF-C861A079CB22}" dt="2022-09-20T05:45:24.616" v="109" actId="5793"/>
        <pc:sldMkLst>
          <pc:docMk/>
          <pc:sldMk cId="2893371387" sldId="809"/>
        </pc:sldMkLst>
        <pc:spChg chg="add mod">
          <ac:chgData name="Zahradník Radek (76162)" userId="2ae45e0a-6fea-4f20-bc65-6bd76c1b5529" providerId="ADAL" clId="{CA21BF54-84E9-4FEA-B5FF-C861A079CB22}" dt="2022-09-20T05:45:24.616" v="109" actId="5793"/>
          <ac:spMkLst>
            <pc:docMk/>
            <pc:sldMk cId="2893371387" sldId="809"/>
            <ac:spMk id="5" creationId="{58DD49DE-DD64-2B42-5CF4-47879640D8A5}"/>
          </ac:spMkLst>
        </pc:spChg>
        <pc:spChg chg="del">
          <ac:chgData name="Zahradník Radek (76162)" userId="2ae45e0a-6fea-4f20-bc65-6bd76c1b5529" providerId="ADAL" clId="{CA21BF54-84E9-4FEA-B5FF-C861A079CB22}" dt="2022-09-20T05:41:33.220" v="5" actId="478"/>
          <ac:spMkLst>
            <pc:docMk/>
            <pc:sldMk cId="2893371387" sldId="809"/>
            <ac:spMk id="6" creationId="{0642AB7F-4660-F397-6D64-2DCF0341038C}"/>
          </ac:spMkLst>
        </pc:spChg>
      </pc:sldChg>
      <pc:sldChg chg="addSp modSp mod ord">
        <pc:chgData name="Zahradník Radek (76162)" userId="2ae45e0a-6fea-4f20-bc65-6bd76c1b5529" providerId="ADAL" clId="{CA21BF54-84E9-4FEA-B5FF-C861A079CB22}" dt="2022-10-20T08:48:02.955" v="7406" actId="207"/>
        <pc:sldMkLst>
          <pc:docMk/>
          <pc:sldMk cId="3430863548" sldId="810"/>
        </pc:sldMkLst>
        <pc:spChg chg="add mod">
          <ac:chgData name="Zahradník Radek (76162)" userId="2ae45e0a-6fea-4f20-bc65-6bd76c1b5529" providerId="ADAL" clId="{CA21BF54-84E9-4FEA-B5FF-C861A079CB22}" dt="2022-10-20T08:44:16.869" v="7402" actId="571"/>
          <ac:spMkLst>
            <pc:docMk/>
            <pc:sldMk cId="3430863548" sldId="810"/>
            <ac:spMk id="2" creationId="{BD42513F-18EC-79BE-B1A3-DDFFB9F84843}"/>
          </ac:spMkLst>
        </pc:spChg>
        <pc:spChg chg="mod">
          <ac:chgData name="Zahradník Radek (76162)" userId="2ae45e0a-6fea-4f20-bc65-6bd76c1b5529" providerId="ADAL" clId="{CA21BF54-84E9-4FEA-B5FF-C861A079CB22}" dt="2022-10-20T08:48:02.955" v="7406" actId="207"/>
          <ac:spMkLst>
            <pc:docMk/>
            <pc:sldMk cId="3430863548" sldId="810"/>
            <ac:spMk id="5" creationId="{00000000-0000-0000-0000-000000000000}"/>
          </ac:spMkLst>
        </pc:spChg>
      </pc:sldChg>
      <pc:sldChg chg="addSp delSp modSp mod">
        <pc:chgData name="Zahradník Radek (76162)" userId="2ae45e0a-6fea-4f20-bc65-6bd76c1b5529" providerId="ADAL" clId="{CA21BF54-84E9-4FEA-B5FF-C861A079CB22}" dt="2022-10-20T08:29:18.586" v="7397" actId="20577"/>
        <pc:sldMkLst>
          <pc:docMk/>
          <pc:sldMk cId="2197813614" sldId="815"/>
        </pc:sldMkLst>
        <pc:spChg chg="add mod">
          <ac:chgData name="Zahradník Radek (76162)" userId="2ae45e0a-6fea-4f20-bc65-6bd76c1b5529" providerId="ADAL" clId="{CA21BF54-84E9-4FEA-B5FF-C861A079CB22}" dt="2022-09-20T05:41:19.226" v="3" actId="20577"/>
          <ac:spMkLst>
            <pc:docMk/>
            <pc:sldMk cId="2197813614" sldId="815"/>
            <ac:spMk id="2" creationId="{23272CA6-52F9-87F9-C9F2-CE13ED7BC382}"/>
          </ac:spMkLst>
        </pc:spChg>
        <pc:spChg chg="del">
          <ac:chgData name="Zahradník Radek (76162)" userId="2ae45e0a-6fea-4f20-bc65-6bd76c1b5529" providerId="ADAL" clId="{CA21BF54-84E9-4FEA-B5FF-C861A079CB22}" dt="2022-09-20T05:41:11.241" v="0" actId="478"/>
          <ac:spMkLst>
            <pc:docMk/>
            <pc:sldMk cId="2197813614" sldId="815"/>
            <ac:spMk id="3" creationId="{AADE1D01-A1CB-DDD9-B936-9132A8899E1D}"/>
          </ac:spMkLst>
        </pc:spChg>
        <pc:spChg chg="mod">
          <ac:chgData name="Zahradník Radek (76162)" userId="2ae45e0a-6fea-4f20-bc65-6bd76c1b5529" providerId="ADAL" clId="{CA21BF54-84E9-4FEA-B5FF-C861A079CB22}" dt="2022-10-20T08:29:18.586" v="7397" actId="20577"/>
          <ac:spMkLst>
            <pc:docMk/>
            <pc:sldMk cId="2197813614" sldId="815"/>
            <ac:spMk id="5" creationId="{00000000-0000-0000-0000-000000000000}"/>
          </ac:spMkLst>
        </pc:spChg>
      </pc:sldChg>
      <pc:sldChg chg="addSp delSp modSp mod ord">
        <pc:chgData name="Zahradník Radek (76162)" userId="2ae45e0a-6fea-4f20-bc65-6bd76c1b5529" providerId="ADAL" clId="{CA21BF54-84E9-4FEA-B5FF-C861A079CB22}" dt="2022-09-21T05:47:18.397" v="4440" actId="1076"/>
        <pc:sldMkLst>
          <pc:docMk/>
          <pc:sldMk cId="979623804" sldId="817"/>
        </pc:sldMkLst>
        <pc:spChg chg="add mod">
          <ac:chgData name="Zahradník Radek (76162)" userId="2ae45e0a-6fea-4f20-bc65-6bd76c1b5529" providerId="ADAL" clId="{CA21BF54-84E9-4FEA-B5FF-C861A079CB22}" dt="2022-09-21T05:47:18.397" v="4440" actId="1076"/>
          <ac:spMkLst>
            <pc:docMk/>
            <pc:sldMk cId="979623804" sldId="817"/>
            <ac:spMk id="3" creationId="{359F72CB-3AF0-E2C9-9EDC-0C91EB0C0FAE}"/>
          </ac:spMkLst>
        </pc:spChg>
        <pc:spChg chg="mod">
          <ac:chgData name="Zahradník Radek (76162)" userId="2ae45e0a-6fea-4f20-bc65-6bd76c1b5529" providerId="ADAL" clId="{CA21BF54-84E9-4FEA-B5FF-C861A079CB22}" dt="2022-09-21T05:20:53.667" v="3536" actId="20577"/>
          <ac:spMkLst>
            <pc:docMk/>
            <pc:sldMk cId="979623804" sldId="817"/>
            <ac:spMk id="4" creationId="{00000000-0000-0000-0000-000000000000}"/>
          </ac:spMkLst>
        </pc:spChg>
        <pc:spChg chg="mod">
          <ac:chgData name="Zahradník Radek (76162)" userId="2ae45e0a-6fea-4f20-bc65-6bd76c1b5529" providerId="ADAL" clId="{CA21BF54-84E9-4FEA-B5FF-C861A079CB22}" dt="2022-09-21T05:46:32.337" v="4439" actId="20577"/>
          <ac:spMkLst>
            <pc:docMk/>
            <pc:sldMk cId="979623804" sldId="817"/>
            <ac:spMk id="5" creationId="{00000000-0000-0000-0000-000000000000}"/>
          </ac:spMkLst>
        </pc:spChg>
        <pc:spChg chg="del">
          <ac:chgData name="Zahradník Radek (76162)" userId="2ae45e0a-6fea-4f20-bc65-6bd76c1b5529" providerId="ADAL" clId="{CA21BF54-84E9-4FEA-B5FF-C861A079CB22}" dt="2022-09-21T05:18:52.286" v="3391" actId="478"/>
          <ac:spMkLst>
            <pc:docMk/>
            <pc:sldMk cId="979623804" sldId="817"/>
            <ac:spMk id="6" creationId="{0F432B3C-9231-0D34-C503-D68A6F454ED3}"/>
          </ac:spMkLst>
        </pc:spChg>
      </pc:sldChg>
      <pc:sldChg chg="modSp mod">
        <pc:chgData name="Zahradník Radek (76162)" userId="2ae45e0a-6fea-4f20-bc65-6bd76c1b5529" providerId="ADAL" clId="{CA21BF54-84E9-4FEA-B5FF-C861A079CB22}" dt="2022-10-20T12:35:00.263" v="7452" actId="20577"/>
        <pc:sldMkLst>
          <pc:docMk/>
          <pc:sldMk cId="1723542196" sldId="818"/>
        </pc:sldMkLst>
        <pc:spChg chg="mod">
          <ac:chgData name="Zahradník Radek (76162)" userId="2ae45e0a-6fea-4f20-bc65-6bd76c1b5529" providerId="ADAL" clId="{CA21BF54-84E9-4FEA-B5FF-C861A079CB22}" dt="2022-10-20T12:35:00.263" v="7452" actId="20577"/>
          <ac:spMkLst>
            <pc:docMk/>
            <pc:sldMk cId="1723542196" sldId="818"/>
            <ac:spMk id="3" creationId="{7E0808A9-AC67-6A44-0E66-3B06EFAF37FF}"/>
          </ac:spMkLst>
        </pc:spChg>
        <pc:spChg chg="mod">
          <ac:chgData name="Zahradník Radek (76162)" userId="2ae45e0a-6fea-4f20-bc65-6bd76c1b5529" providerId="ADAL" clId="{CA21BF54-84E9-4FEA-B5FF-C861A079CB22}" dt="2022-09-22T05:50:25.539" v="6237" actId="20577"/>
          <ac:spMkLst>
            <pc:docMk/>
            <pc:sldMk cId="1723542196" sldId="818"/>
            <ac:spMk id="5" creationId="{00000000-0000-0000-0000-000000000000}"/>
          </ac:spMkLst>
        </pc:spChg>
      </pc:sldChg>
      <pc:sldChg chg="modSp mod">
        <pc:chgData name="Zahradník Radek (76162)" userId="2ae45e0a-6fea-4f20-bc65-6bd76c1b5529" providerId="ADAL" clId="{CA21BF54-84E9-4FEA-B5FF-C861A079CB22}" dt="2022-10-20T12:58:26.296" v="7519" actId="14100"/>
        <pc:sldMkLst>
          <pc:docMk/>
          <pc:sldMk cId="204466231" sldId="819"/>
        </pc:sldMkLst>
        <pc:spChg chg="mod">
          <ac:chgData name="Zahradník Radek (76162)" userId="2ae45e0a-6fea-4f20-bc65-6bd76c1b5529" providerId="ADAL" clId="{CA21BF54-84E9-4FEA-B5FF-C861A079CB22}" dt="2022-10-20T12:58:26.296" v="7519" actId="14100"/>
          <ac:spMkLst>
            <pc:docMk/>
            <pc:sldMk cId="204466231" sldId="819"/>
            <ac:spMk id="8" creationId="{F2BDDDED-0225-031D-A863-A8EC9DE9E626}"/>
          </ac:spMkLst>
        </pc:spChg>
      </pc:sldChg>
      <pc:sldChg chg="modSp mod">
        <pc:chgData name="Zahradník Radek (76162)" userId="2ae45e0a-6fea-4f20-bc65-6bd76c1b5529" providerId="ADAL" clId="{CA21BF54-84E9-4FEA-B5FF-C861A079CB22}" dt="2022-10-20T12:58:55.767" v="7556" actId="20577"/>
        <pc:sldMkLst>
          <pc:docMk/>
          <pc:sldMk cId="4047347500" sldId="820"/>
        </pc:sldMkLst>
        <pc:spChg chg="mod">
          <ac:chgData name="Zahradník Radek (76162)" userId="2ae45e0a-6fea-4f20-bc65-6bd76c1b5529" providerId="ADAL" clId="{CA21BF54-84E9-4FEA-B5FF-C861A079CB22}" dt="2022-10-20T12:58:55.767" v="7556" actId="20577"/>
          <ac:spMkLst>
            <pc:docMk/>
            <pc:sldMk cId="4047347500" sldId="820"/>
            <ac:spMk id="6" creationId="{3C81FBA5-56DE-C68D-AC85-DCF38C627A35}"/>
          </ac:spMkLst>
        </pc:spChg>
      </pc:sldChg>
      <pc:sldChg chg="modSp mod">
        <pc:chgData name="Zahradník Radek (76162)" userId="2ae45e0a-6fea-4f20-bc65-6bd76c1b5529" providerId="ADAL" clId="{CA21BF54-84E9-4FEA-B5FF-C861A079CB22}" dt="2022-09-21T08:35:50.006" v="4864" actId="20577"/>
        <pc:sldMkLst>
          <pc:docMk/>
          <pc:sldMk cId="838088145" sldId="821"/>
        </pc:sldMkLst>
        <pc:spChg chg="mod">
          <ac:chgData name="Zahradník Radek (76162)" userId="2ae45e0a-6fea-4f20-bc65-6bd76c1b5529" providerId="ADAL" clId="{CA21BF54-84E9-4FEA-B5FF-C861A079CB22}" dt="2022-09-21T08:35:50.006" v="4864" actId="20577"/>
          <ac:spMkLst>
            <pc:docMk/>
            <pc:sldMk cId="838088145" sldId="821"/>
            <ac:spMk id="2" creationId="{79CCE69A-0887-9843-7F58-40E4EA9A5AA0}"/>
          </ac:spMkLst>
        </pc:spChg>
      </pc:sldChg>
      <pc:sldChg chg="modSp mod">
        <pc:chgData name="Zahradník Radek (76162)" userId="2ae45e0a-6fea-4f20-bc65-6bd76c1b5529" providerId="ADAL" clId="{CA21BF54-84E9-4FEA-B5FF-C861A079CB22}" dt="2022-09-20T05:44:54.965" v="98" actId="20577"/>
        <pc:sldMkLst>
          <pc:docMk/>
          <pc:sldMk cId="2325273715" sldId="822"/>
        </pc:sldMkLst>
        <pc:spChg chg="mod">
          <ac:chgData name="Zahradník Radek (76162)" userId="2ae45e0a-6fea-4f20-bc65-6bd76c1b5529" providerId="ADAL" clId="{CA21BF54-84E9-4FEA-B5FF-C861A079CB22}" dt="2022-09-20T05:44:54.965" v="98" actId="20577"/>
          <ac:spMkLst>
            <pc:docMk/>
            <pc:sldMk cId="2325273715" sldId="822"/>
            <ac:spMk id="3" creationId="{AADE1D01-A1CB-DDD9-B936-9132A8899E1D}"/>
          </ac:spMkLst>
        </pc:spChg>
      </pc:sldChg>
      <pc:sldChg chg="modSp add mod">
        <pc:chgData name="Zahradník Radek (76162)" userId="2ae45e0a-6fea-4f20-bc65-6bd76c1b5529" providerId="ADAL" clId="{CA21BF54-84E9-4FEA-B5FF-C861A079CB22}" dt="2022-09-21T13:26:12.268" v="5469" actId="20577"/>
        <pc:sldMkLst>
          <pc:docMk/>
          <pc:sldMk cId="3218318466" sldId="823"/>
        </pc:sldMkLst>
        <pc:spChg chg="mod">
          <ac:chgData name="Zahradník Radek (76162)" userId="2ae45e0a-6fea-4f20-bc65-6bd76c1b5529" providerId="ADAL" clId="{CA21BF54-84E9-4FEA-B5FF-C861A079CB22}" dt="2022-09-20T06:04:15.390" v="505" actId="20577"/>
          <ac:spMkLst>
            <pc:docMk/>
            <pc:sldMk cId="3218318466" sldId="823"/>
            <ac:spMk id="4" creationId="{00000000-0000-0000-0000-000000000000}"/>
          </ac:spMkLst>
        </pc:spChg>
        <pc:spChg chg="mod">
          <ac:chgData name="Zahradník Radek (76162)" userId="2ae45e0a-6fea-4f20-bc65-6bd76c1b5529" providerId="ADAL" clId="{CA21BF54-84E9-4FEA-B5FF-C861A079CB22}" dt="2022-09-21T13:26:12.268" v="5469" actId="20577"/>
          <ac:spMkLst>
            <pc:docMk/>
            <pc:sldMk cId="3218318466" sldId="823"/>
            <ac:spMk id="5" creationId="{00000000-0000-0000-0000-000000000000}"/>
          </ac:spMkLst>
        </pc:spChg>
      </pc:sldChg>
      <pc:sldChg chg="modSp add mod">
        <pc:chgData name="Zahradník Radek (76162)" userId="2ae45e0a-6fea-4f20-bc65-6bd76c1b5529" providerId="ADAL" clId="{CA21BF54-84E9-4FEA-B5FF-C861A079CB22}" dt="2022-09-20T06:44:18.699" v="2537" actId="20577"/>
        <pc:sldMkLst>
          <pc:docMk/>
          <pc:sldMk cId="132698627" sldId="824"/>
        </pc:sldMkLst>
        <pc:spChg chg="mod">
          <ac:chgData name="Zahradník Radek (76162)" userId="2ae45e0a-6fea-4f20-bc65-6bd76c1b5529" providerId="ADAL" clId="{CA21BF54-84E9-4FEA-B5FF-C861A079CB22}" dt="2022-09-20T06:10:19.069" v="618" actId="313"/>
          <ac:spMkLst>
            <pc:docMk/>
            <pc:sldMk cId="132698627" sldId="824"/>
            <ac:spMk id="4" creationId="{00000000-0000-0000-0000-000000000000}"/>
          </ac:spMkLst>
        </pc:spChg>
        <pc:spChg chg="mod">
          <ac:chgData name="Zahradník Radek (76162)" userId="2ae45e0a-6fea-4f20-bc65-6bd76c1b5529" providerId="ADAL" clId="{CA21BF54-84E9-4FEA-B5FF-C861A079CB22}" dt="2022-09-20T06:44:18.699" v="2537" actId="20577"/>
          <ac:spMkLst>
            <pc:docMk/>
            <pc:sldMk cId="132698627" sldId="824"/>
            <ac:spMk id="5" creationId="{00000000-0000-0000-0000-000000000000}"/>
          </ac:spMkLst>
        </pc:spChg>
      </pc:sldChg>
      <pc:sldChg chg="modSp add mod">
        <pc:chgData name="Zahradník Radek (76162)" userId="2ae45e0a-6fea-4f20-bc65-6bd76c1b5529" providerId="ADAL" clId="{CA21BF54-84E9-4FEA-B5FF-C861A079CB22}" dt="2022-09-20T06:49:52.646" v="2902" actId="20577"/>
        <pc:sldMkLst>
          <pc:docMk/>
          <pc:sldMk cId="1592946131" sldId="825"/>
        </pc:sldMkLst>
        <pc:spChg chg="mod">
          <ac:chgData name="Zahradník Radek (76162)" userId="2ae45e0a-6fea-4f20-bc65-6bd76c1b5529" providerId="ADAL" clId="{CA21BF54-84E9-4FEA-B5FF-C861A079CB22}" dt="2022-09-20T06:49:52.646" v="2902" actId="20577"/>
          <ac:spMkLst>
            <pc:docMk/>
            <pc:sldMk cId="1592946131" sldId="825"/>
            <ac:spMk id="5" creationId="{00000000-0000-0000-0000-000000000000}"/>
          </ac:spMkLst>
        </pc:spChg>
      </pc:sldChg>
      <pc:sldChg chg="modSp add mod">
        <pc:chgData name="Zahradník Radek (76162)" userId="2ae45e0a-6fea-4f20-bc65-6bd76c1b5529" providerId="ADAL" clId="{CA21BF54-84E9-4FEA-B5FF-C861A079CB22}" dt="2022-09-20T06:26:59.183" v="1570" actId="20577"/>
        <pc:sldMkLst>
          <pc:docMk/>
          <pc:sldMk cId="108349276" sldId="826"/>
        </pc:sldMkLst>
        <pc:spChg chg="mod">
          <ac:chgData name="Zahradník Radek (76162)" userId="2ae45e0a-6fea-4f20-bc65-6bd76c1b5529" providerId="ADAL" clId="{CA21BF54-84E9-4FEA-B5FF-C861A079CB22}" dt="2022-09-20T06:13:01.590" v="877" actId="20577"/>
          <ac:spMkLst>
            <pc:docMk/>
            <pc:sldMk cId="108349276" sldId="826"/>
            <ac:spMk id="4" creationId="{00000000-0000-0000-0000-000000000000}"/>
          </ac:spMkLst>
        </pc:spChg>
        <pc:spChg chg="mod">
          <ac:chgData name="Zahradník Radek (76162)" userId="2ae45e0a-6fea-4f20-bc65-6bd76c1b5529" providerId="ADAL" clId="{CA21BF54-84E9-4FEA-B5FF-C861A079CB22}" dt="2022-09-20T06:26:59.183" v="1570" actId="20577"/>
          <ac:spMkLst>
            <pc:docMk/>
            <pc:sldMk cId="108349276" sldId="826"/>
            <ac:spMk id="5" creationId="{00000000-0000-0000-0000-000000000000}"/>
          </ac:spMkLst>
        </pc:spChg>
      </pc:sldChg>
      <pc:sldChg chg="modSp add mod">
        <pc:chgData name="Zahradník Radek (76162)" userId="2ae45e0a-6fea-4f20-bc65-6bd76c1b5529" providerId="ADAL" clId="{CA21BF54-84E9-4FEA-B5FF-C861A079CB22}" dt="2022-09-20T06:48:56.494" v="2816" actId="20577"/>
        <pc:sldMkLst>
          <pc:docMk/>
          <pc:sldMk cId="1982544761" sldId="827"/>
        </pc:sldMkLst>
        <pc:spChg chg="mod">
          <ac:chgData name="Zahradník Radek (76162)" userId="2ae45e0a-6fea-4f20-bc65-6bd76c1b5529" providerId="ADAL" clId="{CA21BF54-84E9-4FEA-B5FF-C861A079CB22}" dt="2022-09-20T06:18:58.118" v="1346" actId="20577"/>
          <ac:spMkLst>
            <pc:docMk/>
            <pc:sldMk cId="1982544761" sldId="827"/>
            <ac:spMk id="4" creationId="{00000000-0000-0000-0000-000000000000}"/>
          </ac:spMkLst>
        </pc:spChg>
        <pc:spChg chg="mod">
          <ac:chgData name="Zahradník Radek (76162)" userId="2ae45e0a-6fea-4f20-bc65-6bd76c1b5529" providerId="ADAL" clId="{CA21BF54-84E9-4FEA-B5FF-C861A079CB22}" dt="2022-09-20T06:48:56.494" v="2816" actId="20577"/>
          <ac:spMkLst>
            <pc:docMk/>
            <pc:sldMk cId="1982544761" sldId="827"/>
            <ac:spMk id="5" creationId="{00000000-0000-0000-0000-000000000000}"/>
          </ac:spMkLst>
        </pc:spChg>
      </pc:sldChg>
      <pc:sldChg chg="addSp delSp modSp add mod">
        <pc:chgData name="Zahradník Radek (76162)" userId="2ae45e0a-6fea-4f20-bc65-6bd76c1b5529" providerId="ADAL" clId="{CA21BF54-84E9-4FEA-B5FF-C861A079CB22}" dt="2022-09-20T06:41:05.582" v="2466" actId="20577"/>
        <pc:sldMkLst>
          <pc:docMk/>
          <pc:sldMk cId="1260542978" sldId="828"/>
        </pc:sldMkLst>
        <pc:spChg chg="add mod">
          <ac:chgData name="Zahradník Radek (76162)" userId="2ae45e0a-6fea-4f20-bc65-6bd76c1b5529" providerId="ADAL" clId="{CA21BF54-84E9-4FEA-B5FF-C861A079CB22}" dt="2022-09-20T06:41:05.582" v="2466" actId="20577"/>
          <ac:spMkLst>
            <pc:docMk/>
            <pc:sldMk cId="1260542978" sldId="828"/>
            <ac:spMk id="2" creationId="{AD024F71-D572-0087-472F-632E562568A2}"/>
          </ac:spMkLst>
        </pc:spChg>
        <pc:spChg chg="mod">
          <ac:chgData name="Zahradník Radek (76162)" userId="2ae45e0a-6fea-4f20-bc65-6bd76c1b5529" providerId="ADAL" clId="{CA21BF54-84E9-4FEA-B5FF-C861A079CB22}" dt="2022-09-20T06:33:36.760" v="1875" actId="20577"/>
          <ac:spMkLst>
            <pc:docMk/>
            <pc:sldMk cId="1260542978" sldId="828"/>
            <ac:spMk id="4" creationId="{00000000-0000-0000-0000-000000000000}"/>
          </ac:spMkLst>
        </pc:spChg>
        <pc:spChg chg="del mod">
          <ac:chgData name="Zahradník Radek (76162)" userId="2ae45e0a-6fea-4f20-bc65-6bd76c1b5529" providerId="ADAL" clId="{CA21BF54-84E9-4FEA-B5FF-C861A079CB22}" dt="2022-09-20T06:34:19.874" v="1887" actId="478"/>
          <ac:spMkLst>
            <pc:docMk/>
            <pc:sldMk cId="1260542978" sldId="828"/>
            <ac:spMk id="5" creationId="{00000000-0000-0000-0000-000000000000}"/>
          </ac:spMkLst>
        </pc:spChg>
      </pc:sldChg>
      <pc:sldChg chg="modSp add mod ord">
        <pc:chgData name="Zahradník Radek (76162)" userId="2ae45e0a-6fea-4f20-bc65-6bd76c1b5529" providerId="ADAL" clId="{CA21BF54-84E9-4FEA-B5FF-C861A079CB22}" dt="2022-09-21T05:18:05.856" v="3357"/>
        <pc:sldMkLst>
          <pc:docMk/>
          <pc:sldMk cId="167595260" sldId="829"/>
        </pc:sldMkLst>
        <pc:spChg chg="mod">
          <ac:chgData name="Zahradník Radek (76162)" userId="2ae45e0a-6fea-4f20-bc65-6bd76c1b5529" providerId="ADAL" clId="{CA21BF54-84E9-4FEA-B5FF-C861A079CB22}" dt="2022-09-21T05:18:00.132" v="3355" actId="20577"/>
          <ac:spMkLst>
            <pc:docMk/>
            <pc:sldMk cId="167595260" sldId="829"/>
            <ac:spMk id="2" creationId="{00000000-0000-0000-0000-000000000000}"/>
          </ac:spMkLst>
        </pc:spChg>
      </pc:sldChg>
      <pc:sldChg chg="new del">
        <pc:chgData name="Zahradník Radek (76162)" userId="2ae45e0a-6fea-4f20-bc65-6bd76c1b5529" providerId="ADAL" clId="{CA21BF54-84E9-4FEA-B5FF-C861A079CB22}" dt="2022-09-20T06:45:29.072" v="2631" actId="680"/>
        <pc:sldMkLst>
          <pc:docMk/>
          <pc:sldMk cId="1553110217" sldId="829"/>
        </pc:sldMkLst>
      </pc:sldChg>
      <pc:sldChg chg="modSp add mod">
        <pc:chgData name="Zahradník Radek (76162)" userId="2ae45e0a-6fea-4f20-bc65-6bd76c1b5529" providerId="ADAL" clId="{CA21BF54-84E9-4FEA-B5FF-C861A079CB22}" dt="2022-10-20T05:02:09.370" v="7285" actId="14100"/>
        <pc:sldMkLst>
          <pc:docMk/>
          <pc:sldMk cId="598866817" sldId="830"/>
        </pc:sldMkLst>
        <pc:spChg chg="mod">
          <ac:chgData name="Zahradník Radek (76162)" userId="2ae45e0a-6fea-4f20-bc65-6bd76c1b5529" providerId="ADAL" clId="{CA21BF54-84E9-4FEA-B5FF-C861A079CB22}" dt="2022-10-20T05:02:09.370" v="7285" actId="14100"/>
          <ac:spMkLst>
            <pc:docMk/>
            <pc:sldMk cId="598866817" sldId="830"/>
            <ac:spMk id="6" creationId="{0F432B3C-9231-0D34-C503-D68A6F454ED3}"/>
          </ac:spMkLst>
        </pc:spChg>
      </pc:sldChg>
      <pc:sldChg chg="modSp add mod">
        <pc:chgData name="Zahradník Radek (76162)" userId="2ae45e0a-6fea-4f20-bc65-6bd76c1b5529" providerId="ADAL" clId="{CA21BF54-84E9-4FEA-B5FF-C861A079CB22}" dt="2022-09-21T05:35:34.024" v="4199" actId="20577"/>
        <pc:sldMkLst>
          <pc:docMk/>
          <pc:sldMk cId="358318112" sldId="831"/>
        </pc:sldMkLst>
        <pc:spChg chg="mod">
          <ac:chgData name="Zahradník Radek (76162)" userId="2ae45e0a-6fea-4f20-bc65-6bd76c1b5529" providerId="ADAL" clId="{CA21BF54-84E9-4FEA-B5FF-C861A079CB22}" dt="2022-09-21T05:21:03.857" v="3549" actId="20577"/>
          <ac:spMkLst>
            <pc:docMk/>
            <pc:sldMk cId="358318112" sldId="831"/>
            <ac:spMk id="4" creationId="{00000000-0000-0000-0000-000000000000}"/>
          </ac:spMkLst>
        </pc:spChg>
        <pc:spChg chg="mod">
          <ac:chgData name="Zahradník Radek (76162)" userId="2ae45e0a-6fea-4f20-bc65-6bd76c1b5529" providerId="ADAL" clId="{CA21BF54-84E9-4FEA-B5FF-C861A079CB22}" dt="2022-09-21T05:35:34.024" v="4199" actId="20577"/>
          <ac:spMkLst>
            <pc:docMk/>
            <pc:sldMk cId="358318112" sldId="831"/>
            <ac:spMk id="5" creationId="{00000000-0000-0000-0000-000000000000}"/>
          </ac:spMkLst>
        </pc:spChg>
      </pc:sldChg>
      <pc:sldChg chg="addSp modSp add mod">
        <pc:chgData name="Zahradník Radek (76162)" userId="2ae45e0a-6fea-4f20-bc65-6bd76c1b5529" providerId="ADAL" clId="{CA21BF54-84E9-4FEA-B5FF-C861A079CB22}" dt="2022-09-21T05:37:32.308" v="4327" actId="20577"/>
        <pc:sldMkLst>
          <pc:docMk/>
          <pc:sldMk cId="3154213161" sldId="832"/>
        </pc:sldMkLst>
        <pc:spChg chg="add mod">
          <ac:chgData name="Zahradník Radek (76162)" userId="2ae45e0a-6fea-4f20-bc65-6bd76c1b5529" providerId="ADAL" clId="{CA21BF54-84E9-4FEA-B5FF-C861A079CB22}" dt="2022-09-21T05:30:45.118" v="4061" actId="1076"/>
          <ac:spMkLst>
            <pc:docMk/>
            <pc:sldMk cId="3154213161" sldId="832"/>
            <ac:spMk id="3" creationId="{51E2C06C-5AA6-D7BE-E39E-86E330204C23}"/>
          </ac:spMkLst>
        </pc:spChg>
        <pc:spChg chg="mod">
          <ac:chgData name="Zahradník Radek (76162)" userId="2ae45e0a-6fea-4f20-bc65-6bd76c1b5529" providerId="ADAL" clId="{CA21BF54-84E9-4FEA-B5FF-C861A079CB22}" dt="2022-09-21T05:25:35.629" v="3827" actId="20577"/>
          <ac:spMkLst>
            <pc:docMk/>
            <pc:sldMk cId="3154213161" sldId="832"/>
            <ac:spMk id="4" creationId="{00000000-0000-0000-0000-000000000000}"/>
          </ac:spMkLst>
        </pc:spChg>
        <pc:spChg chg="mod">
          <ac:chgData name="Zahradník Radek (76162)" userId="2ae45e0a-6fea-4f20-bc65-6bd76c1b5529" providerId="ADAL" clId="{CA21BF54-84E9-4FEA-B5FF-C861A079CB22}" dt="2022-09-21T05:37:32.308" v="4327" actId="20577"/>
          <ac:spMkLst>
            <pc:docMk/>
            <pc:sldMk cId="3154213161" sldId="832"/>
            <ac:spMk id="5" creationId="{00000000-0000-0000-0000-000000000000}"/>
          </ac:spMkLst>
        </pc:spChg>
      </pc:sldChg>
      <pc:sldChg chg="modSp add mod">
        <pc:chgData name="Zahradník Radek (76162)" userId="2ae45e0a-6fea-4f20-bc65-6bd76c1b5529" providerId="ADAL" clId="{CA21BF54-84E9-4FEA-B5FF-C861A079CB22}" dt="2022-09-21T05:54:39.583" v="4858" actId="20577"/>
        <pc:sldMkLst>
          <pc:docMk/>
          <pc:sldMk cId="1544292331" sldId="833"/>
        </pc:sldMkLst>
        <pc:spChg chg="mod">
          <ac:chgData name="Zahradník Radek (76162)" userId="2ae45e0a-6fea-4f20-bc65-6bd76c1b5529" providerId="ADAL" clId="{CA21BF54-84E9-4FEA-B5FF-C861A079CB22}" dt="2022-09-21T05:51:45.732" v="4652" actId="1076"/>
          <ac:spMkLst>
            <pc:docMk/>
            <pc:sldMk cId="1544292331" sldId="833"/>
            <ac:spMk id="3" creationId="{51E2C06C-5AA6-D7BE-E39E-86E330204C23}"/>
          </ac:spMkLst>
        </pc:spChg>
        <pc:spChg chg="mod">
          <ac:chgData name="Zahradník Radek (76162)" userId="2ae45e0a-6fea-4f20-bc65-6bd76c1b5529" providerId="ADAL" clId="{CA21BF54-84E9-4FEA-B5FF-C861A079CB22}" dt="2022-09-21T05:49:08.544" v="4471" actId="6549"/>
          <ac:spMkLst>
            <pc:docMk/>
            <pc:sldMk cId="1544292331" sldId="833"/>
            <ac:spMk id="4" creationId="{00000000-0000-0000-0000-000000000000}"/>
          </ac:spMkLst>
        </pc:spChg>
        <pc:spChg chg="mod">
          <ac:chgData name="Zahradník Radek (76162)" userId="2ae45e0a-6fea-4f20-bc65-6bd76c1b5529" providerId="ADAL" clId="{CA21BF54-84E9-4FEA-B5FF-C861A079CB22}" dt="2022-09-21T05:54:39.583" v="4858" actId="20577"/>
          <ac:spMkLst>
            <pc:docMk/>
            <pc:sldMk cId="1544292331" sldId="833"/>
            <ac:spMk id="5" creationId="{00000000-0000-0000-0000-000000000000}"/>
          </ac:spMkLst>
        </pc:spChg>
      </pc:sldChg>
      <pc:sldChg chg="add ord">
        <pc:chgData name="Zahradník Radek (76162)" userId="2ae45e0a-6fea-4f20-bc65-6bd76c1b5529" providerId="ADAL" clId="{CA21BF54-84E9-4FEA-B5FF-C861A079CB22}" dt="2022-10-21T07:27:54.056" v="9106"/>
        <pc:sldMkLst>
          <pc:docMk/>
          <pc:sldMk cId="2648442112" sldId="834"/>
        </pc:sldMkLst>
      </pc:sldChg>
      <pc:sldChg chg="delSp modSp add mod ord">
        <pc:chgData name="Zahradník Radek (76162)" userId="2ae45e0a-6fea-4f20-bc65-6bd76c1b5529" providerId="ADAL" clId="{CA21BF54-84E9-4FEA-B5FF-C861A079CB22}" dt="2022-10-20T20:33:41.231" v="8633" actId="20577"/>
        <pc:sldMkLst>
          <pc:docMk/>
          <pc:sldMk cId="4283898627" sldId="835"/>
        </pc:sldMkLst>
        <pc:spChg chg="mod">
          <ac:chgData name="Zahradník Radek (76162)" userId="2ae45e0a-6fea-4f20-bc65-6bd76c1b5529" providerId="ADAL" clId="{CA21BF54-84E9-4FEA-B5FF-C861A079CB22}" dt="2022-09-22T06:56:58.889" v="6451" actId="20577"/>
          <ac:spMkLst>
            <pc:docMk/>
            <pc:sldMk cId="4283898627" sldId="835"/>
            <ac:spMk id="4" creationId="{00000000-0000-0000-0000-000000000000}"/>
          </ac:spMkLst>
        </pc:spChg>
        <pc:spChg chg="mod">
          <ac:chgData name="Zahradník Radek (76162)" userId="2ae45e0a-6fea-4f20-bc65-6bd76c1b5529" providerId="ADAL" clId="{CA21BF54-84E9-4FEA-B5FF-C861A079CB22}" dt="2022-10-20T20:33:41.231" v="8633" actId="20577"/>
          <ac:spMkLst>
            <pc:docMk/>
            <pc:sldMk cId="4283898627" sldId="835"/>
            <ac:spMk id="5" creationId="{00000000-0000-0000-0000-000000000000}"/>
          </ac:spMkLst>
        </pc:spChg>
        <pc:spChg chg="del">
          <ac:chgData name="Zahradník Radek (76162)" userId="2ae45e0a-6fea-4f20-bc65-6bd76c1b5529" providerId="ADAL" clId="{CA21BF54-84E9-4FEA-B5FF-C861A079CB22}" dt="2022-09-22T07:01:02.238" v="6539" actId="478"/>
          <ac:spMkLst>
            <pc:docMk/>
            <pc:sldMk cId="4283898627" sldId="835"/>
            <ac:spMk id="7" creationId="{7F12321D-836D-4AC6-B796-C17BD2877DE4}"/>
          </ac:spMkLst>
        </pc:spChg>
        <pc:spChg chg="del">
          <ac:chgData name="Zahradník Radek (76162)" userId="2ae45e0a-6fea-4f20-bc65-6bd76c1b5529" providerId="ADAL" clId="{CA21BF54-84E9-4FEA-B5FF-C861A079CB22}" dt="2022-09-22T07:01:04.725" v="6540" actId="478"/>
          <ac:spMkLst>
            <pc:docMk/>
            <pc:sldMk cId="4283898627" sldId="835"/>
            <ac:spMk id="8" creationId="{4CF2C051-E7D8-4003-9DB9-13D659A5998F}"/>
          </ac:spMkLst>
        </pc:spChg>
      </pc:sldChg>
      <pc:sldChg chg="modSp add mod">
        <pc:chgData name="Zahradník Radek (76162)" userId="2ae45e0a-6fea-4f20-bc65-6bd76c1b5529" providerId="ADAL" clId="{CA21BF54-84E9-4FEA-B5FF-C861A079CB22}" dt="2022-09-22T12:03:10.641" v="6577" actId="20577"/>
        <pc:sldMkLst>
          <pc:docMk/>
          <pc:sldMk cId="2692897327" sldId="836"/>
        </pc:sldMkLst>
        <pc:spChg chg="mod">
          <ac:chgData name="Zahradník Radek (76162)" userId="2ae45e0a-6fea-4f20-bc65-6bd76c1b5529" providerId="ADAL" clId="{CA21BF54-84E9-4FEA-B5FF-C861A079CB22}" dt="2022-09-22T12:03:01.413" v="6576" actId="20577"/>
          <ac:spMkLst>
            <pc:docMk/>
            <pc:sldMk cId="2692897327" sldId="836"/>
            <ac:spMk id="4" creationId="{00000000-0000-0000-0000-000000000000}"/>
          </ac:spMkLst>
        </pc:spChg>
        <pc:spChg chg="mod">
          <ac:chgData name="Zahradník Radek (76162)" userId="2ae45e0a-6fea-4f20-bc65-6bd76c1b5529" providerId="ADAL" clId="{CA21BF54-84E9-4FEA-B5FF-C861A079CB22}" dt="2022-09-22T12:03:10.641" v="6577" actId="20577"/>
          <ac:spMkLst>
            <pc:docMk/>
            <pc:sldMk cId="2692897327" sldId="836"/>
            <ac:spMk id="5" creationId="{00000000-0000-0000-0000-000000000000}"/>
          </ac:spMkLst>
        </pc:spChg>
      </pc:sldChg>
      <pc:sldChg chg="modSp add mod">
        <pc:chgData name="Zahradník Radek (76162)" userId="2ae45e0a-6fea-4f20-bc65-6bd76c1b5529" providerId="ADAL" clId="{CA21BF54-84E9-4FEA-B5FF-C861A079CB22}" dt="2022-09-22T12:04:22.728" v="6766" actId="20577"/>
        <pc:sldMkLst>
          <pc:docMk/>
          <pc:sldMk cId="2373098798" sldId="837"/>
        </pc:sldMkLst>
        <pc:spChg chg="mod">
          <ac:chgData name="Zahradník Radek (76162)" userId="2ae45e0a-6fea-4f20-bc65-6bd76c1b5529" providerId="ADAL" clId="{CA21BF54-84E9-4FEA-B5FF-C861A079CB22}" dt="2022-09-22T12:03:33.729" v="6592" actId="20577"/>
          <ac:spMkLst>
            <pc:docMk/>
            <pc:sldMk cId="2373098798" sldId="837"/>
            <ac:spMk id="4" creationId="{00000000-0000-0000-0000-000000000000}"/>
          </ac:spMkLst>
        </pc:spChg>
        <pc:spChg chg="mod">
          <ac:chgData name="Zahradník Radek (76162)" userId="2ae45e0a-6fea-4f20-bc65-6bd76c1b5529" providerId="ADAL" clId="{CA21BF54-84E9-4FEA-B5FF-C861A079CB22}" dt="2022-09-22T12:04:22.728" v="6766" actId="20577"/>
          <ac:spMkLst>
            <pc:docMk/>
            <pc:sldMk cId="2373098798" sldId="837"/>
            <ac:spMk id="5" creationId="{00000000-0000-0000-0000-000000000000}"/>
          </ac:spMkLst>
        </pc:spChg>
      </pc:sldChg>
      <pc:sldChg chg="modSp mod">
        <pc:chgData name="Zahradník Radek (76162)" userId="2ae45e0a-6fea-4f20-bc65-6bd76c1b5529" providerId="ADAL" clId="{CA21BF54-84E9-4FEA-B5FF-C861A079CB22}" dt="2022-10-20T13:30:44.183" v="7558" actId="1076"/>
        <pc:sldMkLst>
          <pc:docMk/>
          <pc:sldMk cId="489919342" sldId="838"/>
        </pc:sldMkLst>
        <pc:spChg chg="mod">
          <ac:chgData name="Zahradník Radek (76162)" userId="2ae45e0a-6fea-4f20-bc65-6bd76c1b5529" providerId="ADAL" clId="{CA21BF54-84E9-4FEA-B5FF-C861A079CB22}" dt="2022-10-20T05:04:01.656" v="7286" actId="33524"/>
          <ac:spMkLst>
            <pc:docMk/>
            <pc:sldMk cId="489919342" sldId="838"/>
            <ac:spMk id="5" creationId="{00000000-0000-0000-0000-000000000000}"/>
          </ac:spMkLst>
        </pc:spChg>
        <pc:spChg chg="mod">
          <ac:chgData name="Zahradník Radek (76162)" userId="2ae45e0a-6fea-4f20-bc65-6bd76c1b5529" providerId="ADAL" clId="{CA21BF54-84E9-4FEA-B5FF-C861A079CB22}" dt="2022-10-20T13:30:44.183" v="7558" actId="1076"/>
          <ac:spMkLst>
            <pc:docMk/>
            <pc:sldMk cId="489919342" sldId="838"/>
            <ac:spMk id="10" creationId="{1F8C296A-2884-1B2D-C50F-4938A1B98FB2}"/>
          </ac:spMkLst>
        </pc:spChg>
      </pc:sldChg>
      <pc:sldChg chg="modSp mod">
        <pc:chgData name="Zahradník Radek (76162)" userId="2ae45e0a-6fea-4f20-bc65-6bd76c1b5529" providerId="ADAL" clId="{CA21BF54-84E9-4FEA-B5FF-C861A079CB22}" dt="2022-10-19T13:34:29.219" v="7282" actId="20577"/>
        <pc:sldMkLst>
          <pc:docMk/>
          <pc:sldMk cId="2009965131" sldId="843"/>
        </pc:sldMkLst>
        <pc:spChg chg="mod">
          <ac:chgData name="Zahradník Radek (76162)" userId="2ae45e0a-6fea-4f20-bc65-6bd76c1b5529" providerId="ADAL" clId="{CA21BF54-84E9-4FEA-B5FF-C861A079CB22}" dt="2022-10-19T13:34:29.219" v="7282" actId="20577"/>
          <ac:spMkLst>
            <pc:docMk/>
            <pc:sldMk cId="2009965131" sldId="843"/>
            <ac:spMk id="5" creationId="{00000000-0000-0000-0000-000000000000}"/>
          </ac:spMkLst>
        </pc:spChg>
      </pc:sldChg>
      <pc:sldChg chg="modSp mod">
        <pc:chgData name="Zahradník Radek (76162)" userId="2ae45e0a-6fea-4f20-bc65-6bd76c1b5529" providerId="ADAL" clId="{CA21BF54-84E9-4FEA-B5FF-C861A079CB22}" dt="2022-10-21T07:00:30.186" v="9100" actId="20577"/>
        <pc:sldMkLst>
          <pc:docMk/>
          <pc:sldMk cId="1278701520" sldId="844"/>
        </pc:sldMkLst>
        <pc:spChg chg="mod">
          <ac:chgData name="Zahradník Radek (76162)" userId="2ae45e0a-6fea-4f20-bc65-6bd76c1b5529" providerId="ADAL" clId="{CA21BF54-84E9-4FEA-B5FF-C861A079CB22}" dt="2022-10-21T07:00:30.186" v="9100" actId="20577"/>
          <ac:spMkLst>
            <pc:docMk/>
            <pc:sldMk cId="1278701520" sldId="844"/>
            <ac:spMk id="6" creationId="{276DDCDB-8D04-923D-2904-9F98F4216038}"/>
          </ac:spMkLst>
        </pc:spChg>
      </pc:sldChg>
      <pc:sldChg chg="modSp mod">
        <pc:chgData name="Zahradník Radek (76162)" userId="2ae45e0a-6fea-4f20-bc65-6bd76c1b5529" providerId="ADAL" clId="{CA21BF54-84E9-4FEA-B5FF-C861A079CB22}" dt="2022-10-21T13:48:46.917" v="9117"/>
        <pc:sldMkLst>
          <pc:docMk/>
          <pc:sldMk cId="961042888" sldId="860"/>
        </pc:sldMkLst>
        <pc:spChg chg="mod">
          <ac:chgData name="Zahradník Radek (76162)" userId="2ae45e0a-6fea-4f20-bc65-6bd76c1b5529" providerId="ADAL" clId="{CA21BF54-84E9-4FEA-B5FF-C861A079CB22}" dt="2022-10-21T13:48:46.917" v="9117"/>
          <ac:spMkLst>
            <pc:docMk/>
            <pc:sldMk cId="961042888" sldId="860"/>
            <ac:spMk id="9" creationId="{760999E8-A22A-7891-40D5-EDA94CC43E68}"/>
          </ac:spMkLst>
        </pc:spChg>
      </pc:sldChg>
      <pc:sldChg chg="delSp mod">
        <pc:chgData name="Zahradník Radek (76162)" userId="2ae45e0a-6fea-4f20-bc65-6bd76c1b5529" providerId="ADAL" clId="{CA21BF54-84E9-4FEA-B5FF-C861A079CB22}" dt="2022-10-19T12:28:30.430" v="7278" actId="478"/>
        <pc:sldMkLst>
          <pc:docMk/>
          <pc:sldMk cId="1018916186" sldId="867"/>
        </pc:sldMkLst>
        <pc:spChg chg="del">
          <ac:chgData name="Zahradník Radek (76162)" userId="2ae45e0a-6fea-4f20-bc65-6bd76c1b5529" providerId="ADAL" clId="{CA21BF54-84E9-4FEA-B5FF-C861A079CB22}" dt="2022-10-19T12:28:30.430" v="7278" actId="478"/>
          <ac:spMkLst>
            <pc:docMk/>
            <pc:sldMk cId="1018916186" sldId="867"/>
            <ac:spMk id="9" creationId="{57DC9386-B8E0-251F-C818-4CFBA2C7396F}"/>
          </ac:spMkLst>
        </pc:spChg>
      </pc:sldChg>
      <pc:sldChg chg="modSp mod">
        <pc:chgData name="Zahradník Radek (76162)" userId="2ae45e0a-6fea-4f20-bc65-6bd76c1b5529" providerId="ADAL" clId="{CA21BF54-84E9-4FEA-B5FF-C861A079CB22}" dt="2022-10-18T10:59:03.805" v="6979" actId="20577"/>
        <pc:sldMkLst>
          <pc:docMk/>
          <pc:sldMk cId="3116998073" sldId="879"/>
        </pc:sldMkLst>
        <pc:spChg chg="mod">
          <ac:chgData name="Zahradník Radek (76162)" userId="2ae45e0a-6fea-4f20-bc65-6bd76c1b5529" providerId="ADAL" clId="{CA21BF54-84E9-4FEA-B5FF-C861A079CB22}" dt="2022-10-18T10:59:03.805" v="6979" actId="20577"/>
          <ac:spMkLst>
            <pc:docMk/>
            <pc:sldMk cId="3116998073" sldId="879"/>
            <ac:spMk id="5" creationId="{00000000-0000-0000-0000-000000000000}"/>
          </ac:spMkLst>
        </pc:spChg>
      </pc:sldChg>
      <pc:sldChg chg="delSp modSp add mod">
        <pc:chgData name="Zahradník Radek (76162)" userId="2ae45e0a-6fea-4f20-bc65-6bd76c1b5529" providerId="ADAL" clId="{CA21BF54-84E9-4FEA-B5FF-C861A079CB22}" dt="2022-10-20T06:26:27.767" v="7389"/>
        <pc:sldMkLst>
          <pc:docMk/>
          <pc:sldMk cId="4123345909" sldId="908"/>
        </pc:sldMkLst>
        <pc:spChg chg="mod">
          <ac:chgData name="Zahradník Radek (76162)" userId="2ae45e0a-6fea-4f20-bc65-6bd76c1b5529" providerId="ADAL" clId="{CA21BF54-84E9-4FEA-B5FF-C861A079CB22}" dt="2022-10-20T06:26:25.999" v="7387" actId="20577"/>
          <ac:spMkLst>
            <pc:docMk/>
            <pc:sldMk cId="4123345909" sldId="908"/>
            <ac:spMk id="4" creationId="{00000000-0000-0000-0000-000000000000}"/>
          </ac:spMkLst>
        </pc:spChg>
        <pc:spChg chg="del mod">
          <ac:chgData name="Zahradník Radek (76162)" userId="2ae45e0a-6fea-4f20-bc65-6bd76c1b5529" providerId="ADAL" clId="{CA21BF54-84E9-4FEA-B5FF-C861A079CB22}" dt="2022-10-20T06:26:27.767" v="7389"/>
          <ac:spMkLst>
            <pc:docMk/>
            <pc:sldMk cId="4123345909" sldId="908"/>
            <ac:spMk id="5" creationId="{00000000-0000-0000-0000-000000000000}"/>
          </ac:spMkLst>
        </pc:spChg>
      </pc:sldChg>
      <pc:sldChg chg="addSp delSp modSp add mod">
        <pc:chgData name="Zahradník Radek (76162)" userId="2ae45e0a-6fea-4f20-bc65-6bd76c1b5529" providerId="ADAL" clId="{CA21BF54-84E9-4FEA-B5FF-C861A079CB22}" dt="2022-10-20T09:25:42.398" v="7442" actId="1076"/>
        <pc:sldMkLst>
          <pc:docMk/>
          <pc:sldMk cId="3700214416" sldId="909"/>
        </pc:sldMkLst>
        <pc:spChg chg="add mod">
          <ac:chgData name="Zahradník Radek (76162)" userId="2ae45e0a-6fea-4f20-bc65-6bd76c1b5529" providerId="ADAL" clId="{CA21BF54-84E9-4FEA-B5FF-C861A079CB22}" dt="2022-10-20T09:25:16.122" v="7436" actId="1076"/>
          <ac:spMkLst>
            <pc:docMk/>
            <pc:sldMk cId="3700214416" sldId="909"/>
            <ac:spMk id="3" creationId="{9AE7A52A-8F64-7838-E1AF-0F837526B0A0}"/>
          </ac:spMkLst>
        </pc:spChg>
        <pc:spChg chg="mod">
          <ac:chgData name="Zahradník Radek (76162)" userId="2ae45e0a-6fea-4f20-bc65-6bd76c1b5529" providerId="ADAL" clId="{CA21BF54-84E9-4FEA-B5FF-C861A079CB22}" dt="2022-10-20T09:25:09.555" v="7435" actId="1076"/>
          <ac:spMkLst>
            <pc:docMk/>
            <pc:sldMk cId="3700214416" sldId="909"/>
            <ac:spMk id="4" creationId="{00000000-0000-0000-0000-000000000000}"/>
          </ac:spMkLst>
        </pc:spChg>
        <pc:spChg chg="del mod">
          <ac:chgData name="Zahradník Radek (76162)" userId="2ae45e0a-6fea-4f20-bc65-6bd76c1b5529" providerId="ADAL" clId="{CA21BF54-84E9-4FEA-B5FF-C861A079CB22}" dt="2022-10-20T09:25:05.435" v="7432" actId="478"/>
          <ac:spMkLst>
            <pc:docMk/>
            <pc:sldMk cId="3700214416" sldId="909"/>
            <ac:spMk id="5" creationId="{00000000-0000-0000-0000-000000000000}"/>
          </ac:spMkLst>
        </pc:spChg>
        <pc:spChg chg="add mod">
          <ac:chgData name="Zahradník Radek (76162)" userId="2ae45e0a-6fea-4f20-bc65-6bd76c1b5529" providerId="ADAL" clId="{CA21BF54-84E9-4FEA-B5FF-C861A079CB22}" dt="2022-10-20T09:25:42.398" v="7442" actId="1076"/>
          <ac:spMkLst>
            <pc:docMk/>
            <pc:sldMk cId="3700214416" sldId="909"/>
            <ac:spMk id="7" creationId="{BAD630B9-215A-7BA3-BC5B-5D8359CEBE0F}"/>
          </ac:spMkLst>
        </pc:spChg>
      </pc:sldChg>
      <pc:sldChg chg="add">
        <pc:chgData name="Zahradník Radek (76162)" userId="2ae45e0a-6fea-4f20-bc65-6bd76c1b5529" providerId="ADAL" clId="{CA21BF54-84E9-4FEA-B5FF-C861A079CB22}" dt="2022-10-20T20:27:05.498" v="8108" actId="2890"/>
        <pc:sldMkLst>
          <pc:docMk/>
          <pc:sldMk cId="2672842083" sldId="910"/>
        </pc:sldMkLst>
      </pc:sldChg>
      <pc:sldChg chg="addSp modSp add mod">
        <pc:chgData name="Zahradník Radek (76162)" userId="2ae45e0a-6fea-4f20-bc65-6bd76c1b5529" providerId="ADAL" clId="{CA21BF54-84E9-4FEA-B5FF-C861A079CB22}" dt="2022-10-20T20:39:52.212" v="8696" actId="20577"/>
        <pc:sldMkLst>
          <pc:docMk/>
          <pc:sldMk cId="2288296857" sldId="911"/>
        </pc:sldMkLst>
        <pc:spChg chg="add mod">
          <ac:chgData name="Zahradník Radek (76162)" userId="2ae45e0a-6fea-4f20-bc65-6bd76c1b5529" providerId="ADAL" clId="{CA21BF54-84E9-4FEA-B5FF-C861A079CB22}" dt="2022-10-20T20:39:52.212" v="8696" actId="20577"/>
          <ac:spMkLst>
            <pc:docMk/>
            <pc:sldMk cId="2288296857" sldId="911"/>
            <ac:spMk id="2" creationId="{82F3FED8-7CD4-E83F-87C9-F5A758E2244D}"/>
          </ac:spMkLst>
        </pc:spChg>
        <pc:spChg chg="mod">
          <ac:chgData name="Zahradník Radek (76162)" userId="2ae45e0a-6fea-4f20-bc65-6bd76c1b5529" providerId="ADAL" clId="{CA21BF54-84E9-4FEA-B5FF-C861A079CB22}" dt="2022-10-20T20:39:17.241" v="8655" actId="20577"/>
          <ac:spMkLst>
            <pc:docMk/>
            <pc:sldMk cId="2288296857" sldId="911"/>
            <ac:spMk id="4" creationId="{00000000-0000-0000-0000-000000000000}"/>
          </ac:spMkLst>
        </pc:spChg>
      </pc:sldChg>
      <pc:sldChg chg="addSp delSp modSp add mod">
        <pc:chgData name="Zahradník Radek (76162)" userId="2ae45e0a-6fea-4f20-bc65-6bd76c1b5529" providerId="ADAL" clId="{CA21BF54-84E9-4FEA-B5FF-C861A079CB22}" dt="2022-10-21T07:53:14.775" v="9114" actId="20577"/>
        <pc:sldMkLst>
          <pc:docMk/>
          <pc:sldMk cId="4082879062" sldId="912"/>
        </pc:sldMkLst>
        <pc:spChg chg="add del">
          <ac:chgData name="Zahradník Radek (76162)" userId="2ae45e0a-6fea-4f20-bc65-6bd76c1b5529" providerId="ADAL" clId="{CA21BF54-84E9-4FEA-B5FF-C861A079CB22}" dt="2022-10-21T04:20:24.279" v="8791"/>
          <ac:spMkLst>
            <pc:docMk/>
            <pc:sldMk cId="4082879062" sldId="912"/>
            <ac:spMk id="2" creationId="{AB245791-FB42-C9BC-E302-2E95EE25B187}"/>
          </ac:spMkLst>
        </pc:spChg>
        <pc:spChg chg="mod">
          <ac:chgData name="Zahradník Radek (76162)" userId="2ae45e0a-6fea-4f20-bc65-6bd76c1b5529" providerId="ADAL" clId="{CA21BF54-84E9-4FEA-B5FF-C861A079CB22}" dt="2022-10-21T04:19:40.228" v="8714"/>
          <ac:spMkLst>
            <pc:docMk/>
            <pc:sldMk cId="4082879062" sldId="912"/>
            <ac:spMk id="4" creationId="{00000000-0000-0000-0000-000000000000}"/>
          </ac:spMkLst>
        </pc:spChg>
        <pc:spChg chg="mod">
          <ac:chgData name="Zahradník Radek (76162)" userId="2ae45e0a-6fea-4f20-bc65-6bd76c1b5529" providerId="ADAL" clId="{CA21BF54-84E9-4FEA-B5FF-C861A079CB22}" dt="2022-10-21T04:22:00.190" v="8887" actId="20577"/>
          <ac:spMkLst>
            <pc:docMk/>
            <pc:sldMk cId="4082879062" sldId="912"/>
            <ac:spMk id="5" creationId="{00000000-0000-0000-0000-000000000000}"/>
          </ac:spMkLst>
        </pc:spChg>
        <pc:spChg chg="add mod">
          <ac:chgData name="Zahradník Radek (76162)" userId="2ae45e0a-6fea-4f20-bc65-6bd76c1b5529" providerId="ADAL" clId="{CA21BF54-84E9-4FEA-B5FF-C861A079CB22}" dt="2022-10-21T07:53:14.775" v="9114" actId="20577"/>
          <ac:spMkLst>
            <pc:docMk/>
            <pc:sldMk cId="4082879062" sldId="912"/>
            <ac:spMk id="6" creationId="{4488902F-AACE-D91F-3157-AFDD13AC3E42}"/>
          </ac:spMkLst>
        </pc:spChg>
      </pc:sldChg>
    </pc:docChg>
  </pc:docChgLst>
  <pc:docChgLst>
    <pc:chgData name="Zahradník Radek (76162)" userId="S::xmzahra10@vutbr.cz::2ae45e0a-6fea-4f20-bc65-6bd76c1b5529" providerId="AD" clId="Web-{AA289008-A863-47D7-B395-2B698B843DA5}"/>
    <pc:docChg chg="modSld">
      <pc:chgData name="Zahradník Radek (76162)" userId="S::xmzahra10@vutbr.cz::2ae45e0a-6fea-4f20-bc65-6bd76c1b5529" providerId="AD" clId="Web-{AA289008-A863-47D7-B395-2B698B843DA5}" dt="2019-01-28T15:45:11.183" v="1014" actId="20577"/>
      <pc:docMkLst>
        <pc:docMk/>
      </pc:docMkLst>
      <pc:sldChg chg="modSp">
        <pc:chgData name="Zahradník Radek (76162)" userId="S::xmzahra10@vutbr.cz::2ae45e0a-6fea-4f20-bc65-6bd76c1b5529" providerId="AD" clId="Web-{AA289008-A863-47D7-B395-2B698B843DA5}" dt="2019-01-28T07:50:47.845" v="4" actId="20577"/>
        <pc:sldMkLst>
          <pc:docMk/>
          <pc:sldMk cId="1811685708" sldId="257"/>
        </pc:sldMkLst>
        <pc:spChg chg="mod">
          <ac:chgData name="Zahradník Radek (76162)" userId="S::xmzahra10@vutbr.cz::2ae45e0a-6fea-4f20-bc65-6bd76c1b5529" providerId="AD" clId="Web-{AA289008-A863-47D7-B395-2B698B843DA5}" dt="2019-01-28T07:50:47.845" v="4" actId="20577"/>
          <ac:spMkLst>
            <pc:docMk/>
            <pc:sldMk cId="1811685708" sldId="257"/>
            <ac:spMk id="5" creationId="{00000000-0000-0000-0000-000000000000}"/>
          </ac:spMkLst>
        </pc:spChg>
      </pc:sldChg>
      <pc:sldChg chg="modSp">
        <pc:chgData name="Zahradník Radek (76162)" userId="S::xmzahra10@vutbr.cz::2ae45e0a-6fea-4f20-bc65-6bd76c1b5529" providerId="AD" clId="Web-{AA289008-A863-47D7-B395-2B698B843DA5}" dt="2019-01-28T12:50:38.775" v="944" actId="20577"/>
        <pc:sldMkLst>
          <pc:docMk/>
          <pc:sldMk cId="2850496062" sldId="428"/>
        </pc:sldMkLst>
        <pc:spChg chg="mod">
          <ac:chgData name="Zahradník Radek (76162)" userId="S::xmzahra10@vutbr.cz::2ae45e0a-6fea-4f20-bc65-6bd76c1b5529" providerId="AD" clId="Web-{AA289008-A863-47D7-B395-2B698B843DA5}" dt="2019-01-28T12:50:38.775" v="944" actId="20577"/>
          <ac:spMkLst>
            <pc:docMk/>
            <pc:sldMk cId="2850496062" sldId="428"/>
            <ac:spMk id="2" creationId="{00000000-0000-0000-0000-000000000000}"/>
          </ac:spMkLst>
        </pc:spChg>
      </pc:sldChg>
      <pc:sldChg chg="modSp">
        <pc:chgData name="Zahradník Radek (76162)" userId="S::xmzahra10@vutbr.cz::2ae45e0a-6fea-4f20-bc65-6bd76c1b5529" providerId="AD" clId="Web-{AA289008-A863-47D7-B395-2B698B843DA5}" dt="2019-01-28T13:10:31.904" v="981" actId="20577"/>
        <pc:sldMkLst>
          <pc:docMk/>
          <pc:sldMk cId="3027414045" sldId="691"/>
        </pc:sldMkLst>
        <pc:spChg chg="mod">
          <ac:chgData name="Zahradník Radek (76162)" userId="S::xmzahra10@vutbr.cz::2ae45e0a-6fea-4f20-bc65-6bd76c1b5529" providerId="AD" clId="Web-{AA289008-A863-47D7-B395-2B698B843DA5}" dt="2019-01-28T13:10:31.904" v="981" actId="20577"/>
          <ac:spMkLst>
            <pc:docMk/>
            <pc:sldMk cId="3027414045" sldId="691"/>
            <ac:spMk id="5" creationId="{00000000-0000-0000-0000-000000000000}"/>
          </ac:spMkLst>
        </pc:spChg>
      </pc:sldChg>
      <pc:sldChg chg="modSp">
        <pc:chgData name="Zahradník Radek (76162)" userId="S::xmzahra10@vutbr.cz::2ae45e0a-6fea-4f20-bc65-6bd76c1b5529" providerId="AD" clId="Web-{AA289008-A863-47D7-B395-2B698B843DA5}" dt="2019-01-28T15:45:11.183" v="1013" actId="20577"/>
        <pc:sldMkLst>
          <pc:docMk/>
          <pc:sldMk cId="4050512547" sldId="692"/>
        </pc:sldMkLst>
        <pc:spChg chg="mod">
          <ac:chgData name="Zahradník Radek (76162)" userId="S::xmzahra10@vutbr.cz::2ae45e0a-6fea-4f20-bc65-6bd76c1b5529" providerId="AD" clId="Web-{AA289008-A863-47D7-B395-2B698B843DA5}" dt="2019-01-28T15:45:11.183" v="1013" actId="20577"/>
          <ac:spMkLst>
            <pc:docMk/>
            <pc:sldMk cId="4050512547" sldId="692"/>
            <ac:spMk id="5" creationId="{00000000-0000-0000-0000-000000000000}"/>
          </ac:spMkLst>
        </pc:spChg>
      </pc:sldChg>
      <pc:sldChg chg="modSp">
        <pc:chgData name="Zahradník Radek (76162)" userId="S::xmzahra10@vutbr.cz::2ae45e0a-6fea-4f20-bc65-6bd76c1b5529" providerId="AD" clId="Web-{AA289008-A863-47D7-B395-2B698B843DA5}" dt="2019-01-28T14:00:50.242" v="987" actId="20577"/>
        <pc:sldMkLst>
          <pc:docMk/>
          <pc:sldMk cId="3744299958" sldId="697"/>
        </pc:sldMkLst>
        <pc:spChg chg="mod">
          <ac:chgData name="Zahradník Radek (76162)" userId="S::xmzahra10@vutbr.cz::2ae45e0a-6fea-4f20-bc65-6bd76c1b5529" providerId="AD" clId="Web-{AA289008-A863-47D7-B395-2B698B843DA5}" dt="2019-01-28T14:00:50.242" v="987" actId="20577"/>
          <ac:spMkLst>
            <pc:docMk/>
            <pc:sldMk cId="3744299958" sldId="697"/>
            <ac:spMk id="5" creationId="{00000000-0000-0000-0000-000000000000}"/>
          </ac:spMkLst>
        </pc:spChg>
      </pc:sldChg>
      <pc:sldChg chg="addSp modSp">
        <pc:chgData name="Zahradník Radek (76162)" userId="S::xmzahra10@vutbr.cz::2ae45e0a-6fea-4f20-bc65-6bd76c1b5529" providerId="AD" clId="Web-{AA289008-A863-47D7-B395-2B698B843DA5}" dt="2019-01-28T15:30:31.322" v="998" actId="1076"/>
        <pc:sldMkLst>
          <pc:docMk/>
          <pc:sldMk cId="1548577693" sldId="701"/>
        </pc:sldMkLst>
        <pc:spChg chg="add mod">
          <ac:chgData name="Zahradník Radek (76162)" userId="S::xmzahra10@vutbr.cz::2ae45e0a-6fea-4f20-bc65-6bd76c1b5529" providerId="AD" clId="Web-{AA289008-A863-47D7-B395-2B698B843DA5}" dt="2019-01-28T15:30:31.322" v="998" actId="1076"/>
          <ac:spMkLst>
            <pc:docMk/>
            <pc:sldMk cId="1548577693" sldId="701"/>
            <ac:spMk id="2" creationId="{EFCB1B89-A0FE-4A76-910F-8CC81C8BF09A}"/>
          </ac:spMkLst>
        </pc:spChg>
        <pc:spChg chg="add mod">
          <ac:chgData name="Zahradník Radek (76162)" userId="S::xmzahra10@vutbr.cz::2ae45e0a-6fea-4f20-bc65-6bd76c1b5529" providerId="AD" clId="Web-{AA289008-A863-47D7-B395-2B698B843DA5}" dt="2019-01-28T15:30:28.400" v="997" actId="1076"/>
          <ac:spMkLst>
            <pc:docMk/>
            <pc:sldMk cId="1548577693" sldId="701"/>
            <ac:spMk id="3" creationId="{5A665B13-FFF3-4B87-8440-8BEAD7322843}"/>
          </ac:spMkLst>
        </pc:spChg>
      </pc:sldChg>
      <pc:sldChg chg="addSp modSp">
        <pc:chgData name="Zahradník Radek (76162)" userId="S::xmzahra10@vutbr.cz::2ae45e0a-6fea-4f20-bc65-6bd76c1b5529" providerId="AD" clId="Web-{AA289008-A863-47D7-B395-2B698B843DA5}" dt="2019-01-28T15:34:29.697" v="1010" actId="1076"/>
        <pc:sldMkLst>
          <pc:docMk/>
          <pc:sldMk cId="922922005" sldId="702"/>
        </pc:sldMkLst>
        <pc:spChg chg="add mod">
          <ac:chgData name="Zahradník Radek (76162)" userId="S::xmzahra10@vutbr.cz::2ae45e0a-6fea-4f20-bc65-6bd76c1b5529" providerId="AD" clId="Web-{AA289008-A863-47D7-B395-2B698B843DA5}" dt="2019-01-28T15:34:20.103" v="1005" actId="1076"/>
          <ac:spMkLst>
            <pc:docMk/>
            <pc:sldMk cId="922922005" sldId="702"/>
            <ac:spMk id="3" creationId="{CECCD391-F94D-4E22-8A62-7033CBE49299}"/>
          </ac:spMkLst>
        </pc:spChg>
        <pc:spChg chg="add mod">
          <ac:chgData name="Zahradník Radek (76162)" userId="S::xmzahra10@vutbr.cz::2ae45e0a-6fea-4f20-bc65-6bd76c1b5529" providerId="AD" clId="Web-{AA289008-A863-47D7-B395-2B698B843DA5}" dt="2019-01-28T15:34:29.697" v="1010" actId="1076"/>
          <ac:spMkLst>
            <pc:docMk/>
            <pc:sldMk cId="922922005" sldId="702"/>
            <ac:spMk id="6" creationId="{E5D472E6-FD7E-4F57-AE7C-86739B76D8E5}"/>
          </ac:spMkLst>
        </pc:spChg>
      </pc:sldChg>
      <pc:sldChg chg="modSp">
        <pc:chgData name="Zahradník Radek (76162)" userId="S::xmzahra10@vutbr.cz::2ae45e0a-6fea-4f20-bc65-6bd76c1b5529" providerId="AD" clId="Web-{AA289008-A863-47D7-B395-2B698B843DA5}" dt="2019-01-28T09:22:43.161" v="56" actId="20577"/>
        <pc:sldMkLst>
          <pc:docMk/>
          <pc:sldMk cId="2631328824" sldId="772"/>
        </pc:sldMkLst>
        <pc:spChg chg="mod">
          <ac:chgData name="Zahradník Radek (76162)" userId="S::xmzahra10@vutbr.cz::2ae45e0a-6fea-4f20-bc65-6bd76c1b5529" providerId="AD" clId="Web-{AA289008-A863-47D7-B395-2B698B843DA5}" dt="2019-01-28T09:22:43.161" v="56" actId="20577"/>
          <ac:spMkLst>
            <pc:docMk/>
            <pc:sldMk cId="2631328824" sldId="772"/>
            <ac:spMk id="5" creationId="{00000000-0000-0000-0000-000000000000}"/>
          </ac:spMkLst>
        </pc:spChg>
      </pc:sldChg>
      <pc:sldChg chg="modSp">
        <pc:chgData name="Zahradník Radek (76162)" userId="S::xmzahra10@vutbr.cz::2ae45e0a-6fea-4f20-bc65-6bd76c1b5529" providerId="AD" clId="Web-{AA289008-A863-47D7-B395-2B698B843DA5}" dt="2019-01-28T09:23:54.505" v="60" actId="20577"/>
        <pc:sldMkLst>
          <pc:docMk/>
          <pc:sldMk cId="1258091444" sldId="774"/>
        </pc:sldMkLst>
        <pc:spChg chg="mod">
          <ac:chgData name="Zahradník Radek (76162)" userId="S::xmzahra10@vutbr.cz::2ae45e0a-6fea-4f20-bc65-6bd76c1b5529" providerId="AD" clId="Web-{AA289008-A863-47D7-B395-2B698B843DA5}" dt="2019-01-28T09:23:54.505" v="60" actId="20577"/>
          <ac:spMkLst>
            <pc:docMk/>
            <pc:sldMk cId="1258091444" sldId="774"/>
            <ac:spMk id="5" creationId="{00000000-0000-0000-0000-000000000000}"/>
          </ac:spMkLst>
        </pc:spChg>
      </pc:sldChg>
      <pc:sldChg chg="modSp">
        <pc:chgData name="Zahradník Radek (76162)" userId="S::xmzahra10@vutbr.cz::2ae45e0a-6fea-4f20-bc65-6bd76c1b5529" providerId="AD" clId="Web-{AA289008-A863-47D7-B395-2B698B843DA5}" dt="2019-01-28T12:23:38.888" v="920" actId="20577"/>
        <pc:sldMkLst>
          <pc:docMk/>
          <pc:sldMk cId="2516520628" sldId="775"/>
        </pc:sldMkLst>
        <pc:spChg chg="mod">
          <ac:chgData name="Zahradník Radek (76162)" userId="S::xmzahra10@vutbr.cz::2ae45e0a-6fea-4f20-bc65-6bd76c1b5529" providerId="AD" clId="Web-{AA289008-A863-47D7-B395-2B698B843DA5}" dt="2019-01-28T12:23:38.888" v="920" actId="20577"/>
          <ac:spMkLst>
            <pc:docMk/>
            <pc:sldMk cId="2516520628" sldId="775"/>
            <ac:spMk id="5" creationId="{00000000-0000-0000-0000-000000000000}"/>
          </ac:spMkLst>
        </pc:spChg>
      </pc:sldChg>
    </pc:docChg>
  </pc:docChgLst>
  <pc:docChgLst>
    <pc:chgData name="Zahradník Radek (76162)" userId="S::xmzahra10@vutbr.cz::2ae45e0a-6fea-4f20-bc65-6bd76c1b5529" providerId="AD" clId="Web-{DAA5C07D-ACF2-0E0E-546E-85BA0996CED4}"/>
    <pc:docChg chg="addSld delSld modSld sldOrd">
      <pc:chgData name="Zahradník Radek (76162)" userId="S::xmzahra10@vutbr.cz::2ae45e0a-6fea-4f20-bc65-6bd76c1b5529" providerId="AD" clId="Web-{DAA5C07D-ACF2-0E0E-546E-85BA0996CED4}" dt="2019-03-13T14:04:13.584" v="1022" actId="20577"/>
      <pc:docMkLst>
        <pc:docMk/>
      </pc:docMkLst>
      <pc:sldChg chg="modSp">
        <pc:chgData name="Zahradník Radek (76162)" userId="S::xmzahra10@vutbr.cz::2ae45e0a-6fea-4f20-bc65-6bd76c1b5529" providerId="AD" clId="Web-{DAA5C07D-ACF2-0E0E-546E-85BA0996CED4}" dt="2019-03-13T12:35:06.653" v="858" actId="20577"/>
        <pc:sldMkLst>
          <pc:docMk/>
          <pc:sldMk cId="218179775" sldId="657"/>
        </pc:sldMkLst>
        <pc:spChg chg="mod">
          <ac:chgData name="Zahradník Radek (76162)" userId="S::xmzahra10@vutbr.cz::2ae45e0a-6fea-4f20-bc65-6bd76c1b5529" providerId="AD" clId="Web-{DAA5C07D-ACF2-0E0E-546E-85BA0996CED4}" dt="2019-03-13T12:35:06.653" v="858" actId="20577"/>
          <ac:spMkLst>
            <pc:docMk/>
            <pc:sldMk cId="218179775" sldId="657"/>
            <ac:spMk id="5" creationId="{00000000-0000-0000-0000-000000000000}"/>
          </ac:spMkLst>
        </pc:spChg>
      </pc:sldChg>
      <pc:sldChg chg="addSp delSp modSp">
        <pc:chgData name="Zahradník Radek (76162)" userId="S::xmzahra10@vutbr.cz::2ae45e0a-6fea-4f20-bc65-6bd76c1b5529" providerId="AD" clId="Web-{DAA5C07D-ACF2-0E0E-546E-85BA0996CED4}" dt="2019-03-13T13:42:53.020" v="1018" actId="1076"/>
        <pc:sldMkLst>
          <pc:docMk/>
          <pc:sldMk cId="755125960" sldId="661"/>
        </pc:sldMkLst>
        <pc:spChg chg="add del mod">
          <ac:chgData name="Zahradník Radek (76162)" userId="S::xmzahra10@vutbr.cz::2ae45e0a-6fea-4f20-bc65-6bd76c1b5529" providerId="AD" clId="Web-{DAA5C07D-ACF2-0E0E-546E-85BA0996CED4}" dt="2019-03-13T13:41:53.676" v="983"/>
          <ac:spMkLst>
            <pc:docMk/>
            <pc:sldMk cId="755125960" sldId="661"/>
            <ac:spMk id="2" creationId="{B342C91E-A909-47CE-8BFF-3F2B3D61BF09}"/>
          </ac:spMkLst>
        </pc:spChg>
        <pc:spChg chg="add mod">
          <ac:chgData name="Zahradník Radek (76162)" userId="S::xmzahra10@vutbr.cz::2ae45e0a-6fea-4f20-bc65-6bd76c1b5529" providerId="AD" clId="Web-{DAA5C07D-ACF2-0E0E-546E-85BA0996CED4}" dt="2019-03-13T13:42:53.020" v="1018" actId="1076"/>
          <ac:spMkLst>
            <pc:docMk/>
            <pc:sldMk cId="755125960" sldId="661"/>
            <ac:spMk id="3" creationId="{DF2E1354-D025-4F40-841C-D02C06E75C77}"/>
          </ac:spMkLst>
        </pc:spChg>
      </pc:sldChg>
      <pc:sldChg chg="modSp">
        <pc:chgData name="Zahradník Radek (76162)" userId="S::xmzahra10@vutbr.cz::2ae45e0a-6fea-4f20-bc65-6bd76c1b5529" providerId="AD" clId="Web-{DAA5C07D-ACF2-0E0E-546E-85BA0996CED4}" dt="2019-03-13T14:04:13.584" v="1021" actId="20577"/>
        <pc:sldMkLst>
          <pc:docMk/>
          <pc:sldMk cId="355050842" sldId="662"/>
        </pc:sldMkLst>
        <pc:spChg chg="mod">
          <ac:chgData name="Zahradník Radek (76162)" userId="S::xmzahra10@vutbr.cz::2ae45e0a-6fea-4f20-bc65-6bd76c1b5529" providerId="AD" clId="Web-{DAA5C07D-ACF2-0E0E-546E-85BA0996CED4}" dt="2019-03-13T14:04:13.584" v="1021" actId="20577"/>
          <ac:spMkLst>
            <pc:docMk/>
            <pc:sldMk cId="355050842" sldId="662"/>
            <ac:spMk id="5" creationId="{00000000-0000-0000-0000-000000000000}"/>
          </ac:spMkLst>
        </pc:spChg>
      </pc:sldChg>
      <pc:sldChg chg="modSp ord">
        <pc:chgData name="Zahradník Radek (76162)" userId="S::xmzahra10@vutbr.cz::2ae45e0a-6fea-4f20-bc65-6bd76c1b5529" providerId="AD" clId="Web-{DAA5C07D-ACF2-0E0E-546E-85BA0996CED4}" dt="2019-03-13T08:05:38.583" v="179" actId="20577"/>
        <pc:sldMkLst>
          <pc:docMk/>
          <pc:sldMk cId="3744299958" sldId="697"/>
        </pc:sldMkLst>
        <pc:spChg chg="mod">
          <ac:chgData name="Zahradník Radek (76162)" userId="S::xmzahra10@vutbr.cz::2ae45e0a-6fea-4f20-bc65-6bd76c1b5529" providerId="AD" clId="Web-{DAA5C07D-ACF2-0E0E-546E-85BA0996CED4}" dt="2019-03-13T08:05:08.927" v="100" actId="20577"/>
          <ac:spMkLst>
            <pc:docMk/>
            <pc:sldMk cId="3744299958" sldId="697"/>
            <ac:spMk id="4" creationId="{00000000-0000-0000-0000-000000000000}"/>
          </ac:spMkLst>
        </pc:spChg>
        <pc:spChg chg="mod">
          <ac:chgData name="Zahradník Radek (76162)" userId="S::xmzahra10@vutbr.cz::2ae45e0a-6fea-4f20-bc65-6bd76c1b5529" providerId="AD" clId="Web-{DAA5C07D-ACF2-0E0E-546E-85BA0996CED4}" dt="2019-03-13T08:05:38.583" v="179" actId="20577"/>
          <ac:spMkLst>
            <pc:docMk/>
            <pc:sldMk cId="3744299958" sldId="697"/>
            <ac:spMk id="5" creationId="{00000000-0000-0000-0000-000000000000}"/>
          </ac:spMkLst>
        </pc:spChg>
      </pc:sldChg>
      <pc:sldChg chg="modSp">
        <pc:chgData name="Zahradník Radek (76162)" userId="S::xmzahra10@vutbr.cz::2ae45e0a-6fea-4f20-bc65-6bd76c1b5529" providerId="AD" clId="Web-{DAA5C07D-ACF2-0E0E-546E-85BA0996CED4}" dt="2019-03-13T08:08:37.175" v="195" actId="20577"/>
        <pc:sldMkLst>
          <pc:docMk/>
          <pc:sldMk cId="4130992159" sldId="705"/>
        </pc:sldMkLst>
        <pc:spChg chg="mod">
          <ac:chgData name="Zahradník Radek (76162)" userId="S::xmzahra10@vutbr.cz::2ae45e0a-6fea-4f20-bc65-6bd76c1b5529" providerId="AD" clId="Web-{DAA5C07D-ACF2-0E0E-546E-85BA0996CED4}" dt="2019-03-13T08:08:37.175" v="195" actId="20577"/>
          <ac:spMkLst>
            <pc:docMk/>
            <pc:sldMk cId="4130992159" sldId="705"/>
            <ac:spMk id="5" creationId="{00000000-0000-0000-0000-000000000000}"/>
          </ac:spMkLst>
        </pc:spChg>
      </pc:sldChg>
      <pc:sldChg chg="modSp modNotes">
        <pc:chgData name="Zahradník Radek (76162)" userId="S::xmzahra10@vutbr.cz::2ae45e0a-6fea-4f20-bc65-6bd76c1b5529" providerId="AD" clId="Web-{DAA5C07D-ACF2-0E0E-546E-85BA0996CED4}" dt="2019-03-13T11:21:57.830" v="712"/>
        <pc:sldMkLst>
          <pc:docMk/>
          <pc:sldMk cId="1331830781" sldId="754"/>
        </pc:sldMkLst>
        <pc:spChg chg="mod">
          <ac:chgData name="Zahradník Radek (76162)" userId="S::xmzahra10@vutbr.cz::2ae45e0a-6fea-4f20-bc65-6bd76c1b5529" providerId="AD" clId="Web-{DAA5C07D-ACF2-0E0E-546E-85BA0996CED4}" dt="2019-03-13T11:21:55.314" v="709" actId="20577"/>
          <ac:spMkLst>
            <pc:docMk/>
            <pc:sldMk cId="1331830781" sldId="754"/>
            <ac:spMk id="5" creationId="{00000000-0000-0000-0000-000000000000}"/>
          </ac:spMkLst>
        </pc:spChg>
      </pc:sldChg>
      <pc:sldChg chg="modSp">
        <pc:chgData name="Zahradník Radek (76162)" userId="S::xmzahra10@vutbr.cz::2ae45e0a-6fea-4f20-bc65-6bd76c1b5529" providerId="AD" clId="Web-{DAA5C07D-ACF2-0E0E-546E-85BA0996CED4}" dt="2019-03-13T09:38:24.763" v="310" actId="20577"/>
        <pc:sldMkLst>
          <pc:docMk/>
          <pc:sldMk cId="1817939014" sldId="757"/>
        </pc:sldMkLst>
        <pc:spChg chg="mod">
          <ac:chgData name="Zahradník Radek (76162)" userId="S::xmzahra10@vutbr.cz::2ae45e0a-6fea-4f20-bc65-6bd76c1b5529" providerId="AD" clId="Web-{DAA5C07D-ACF2-0E0E-546E-85BA0996CED4}" dt="2019-03-13T09:38:24.763" v="310" actId="20577"/>
          <ac:spMkLst>
            <pc:docMk/>
            <pc:sldMk cId="1817939014" sldId="757"/>
            <ac:spMk id="5" creationId="{00000000-0000-0000-0000-000000000000}"/>
          </ac:spMkLst>
        </pc:spChg>
      </pc:sldChg>
      <pc:sldChg chg="modSp">
        <pc:chgData name="Zahradník Radek (76162)" userId="S::xmzahra10@vutbr.cz::2ae45e0a-6fea-4f20-bc65-6bd76c1b5529" providerId="AD" clId="Web-{DAA5C07D-ACF2-0E0E-546E-85BA0996CED4}" dt="2019-03-13T12:04:55.188" v="715" actId="20577"/>
        <pc:sldMkLst>
          <pc:docMk/>
          <pc:sldMk cId="2775585597" sldId="780"/>
        </pc:sldMkLst>
        <pc:spChg chg="mod">
          <ac:chgData name="Zahradník Radek (76162)" userId="S::xmzahra10@vutbr.cz::2ae45e0a-6fea-4f20-bc65-6bd76c1b5529" providerId="AD" clId="Web-{DAA5C07D-ACF2-0E0E-546E-85BA0996CED4}" dt="2019-03-13T12:04:55.188" v="715" actId="20577"/>
          <ac:spMkLst>
            <pc:docMk/>
            <pc:sldMk cId="2775585597" sldId="780"/>
            <ac:spMk id="5" creationId="{00000000-0000-0000-0000-000000000000}"/>
          </ac:spMkLst>
        </pc:spChg>
      </pc:sldChg>
      <pc:sldChg chg="modSp">
        <pc:chgData name="Zahradník Radek (76162)" userId="S::xmzahra10@vutbr.cz::2ae45e0a-6fea-4f20-bc65-6bd76c1b5529" providerId="AD" clId="Web-{DAA5C07D-ACF2-0E0E-546E-85BA0996CED4}" dt="2019-03-13T12:07:25.733" v="724" actId="20577"/>
        <pc:sldMkLst>
          <pc:docMk/>
          <pc:sldMk cId="1268542304" sldId="781"/>
        </pc:sldMkLst>
        <pc:spChg chg="mod">
          <ac:chgData name="Zahradník Radek (76162)" userId="S::xmzahra10@vutbr.cz::2ae45e0a-6fea-4f20-bc65-6bd76c1b5529" providerId="AD" clId="Web-{DAA5C07D-ACF2-0E0E-546E-85BA0996CED4}" dt="2019-03-13T12:05:33.516" v="721" actId="14100"/>
          <ac:spMkLst>
            <pc:docMk/>
            <pc:sldMk cId="1268542304" sldId="781"/>
            <ac:spMk id="2" creationId="{EBDC4DD1-A45E-4108-BE08-CEE94092AF55}"/>
          </ac:spMkLst>
        </pc:spChg>
        <pc:spChg chg="mod">
          <ac:chgData name="Zahradník Radek (76162)" userId="S::xmzahra10@vutbr.cz::2ae45e0a-6fea-4f20-bc65-6bd76c1b5529" providerId="AD" clId="Web-{DAA5C07D-ACF2-0E0E-546E-85BA0996CED4}" dt="2019-03-13T12:07:25.733" v="724" actId="20577"/>
          <ac:spMkLst>
            <pc:docMk/>
            <pc:sldMk cId="1268542304" sldId="781"/>
            <ac:spMk id="3" creationId="{636C26F6-D7E9-4714-B879-B31C7A935010}"/>
          </ac:spMkLst>
        </pc:spChg>
      </pc:sldChg>
      <pc:sldChg chg="modSp">
        <pc:chgData name="Zahradník Radek (76162)" userId="S::xmzahra10@vutbr.cz::2ae45e0a-6fea-4f20-bc65-6bd76c1b5529" providerId="AD" clId="Web-{DAA5C07D-ACF2-0E0E-546E-85BA0996CED4}" dt="2019-03-13T08:00:43.538" v="5" actId="1076"/>
        <pc:sldMkLst>
          <pc:docMk/>
          <pc:sldMk cId="210292278" sldId="783"/>
        </pc:sldMkLst>
        <pc:spChg chg="mod">
          <ac:chgData name="Zahradník Radek (76162)" userId="S::xmzahra10@vutbr.cz::2ae45e0a-6fea-4f20-bc65-6bd76c1b5529" providerId="AD" clId="Web-{DAA5C07D-ACF2-0E0E-546E-85BA0996CED4}" dt="2019-03-13T08:00:43.538" v="5" actId="1076"/>
          <ac:spMkLst>
            <pc:docMk/>
            <pc:sldMk cId="210292278" sldId="783"/>
            <ac:spMk id="3" creationId="{18CF7A60-7897-464D-97E3-57021E712F9C}"/>
          </ac:spMkLst>
        </pc:spChg>
      </pc:sldChg>
      <pc:sldChg chg="del">
        <pc:chgData name="Zahradník Radek (76162)" userId="S::xmzahra10@vutbr.cz::2ae45e0a-6fea-4f20-bc65-6bd76c1b5529" providerId="AD" clId="Web-{DAA5C07D-ACF2-0E0E-546E-85BA0996CED4}" dt="2019-03-13T09:21:21.579" v="197"/>
        <pc:sldMkLst>
          <pc:docMk/>
          <pc:sldMk cId="1286810250" sldId="784"/>
        </pc:sldMkLst>
      </pc:sldChg>
      <pc:sldChg chg="addSp modSp">
        <pc:chgData name="Zahradník Radek (76162)" userId="S::xmzahra10@vutbr.cz::2ae45e0a-6fea-4f20-bc65-6bd76c1b5529" providerId="AD" clId="Web-{DAA5C07D-ACF2-0E0E-546E-85BA0996CED4}" dt="2019-03-13T13:03:36.136" v="977" actId="20577"/>
        <pc:sldMkLst>
          <pc:docMk/>
          <pc:sldMk cId="4057340801" sldId="788"/>
        </pc:sldMkLst>
        <pc:spChg chg="mod">
          <ac:chgData name="Zahradník Radek (76162)" userId="S::xmzahra10@vutbr.cz::2ae45e0a-6fea-4f20-bc65-6bd76c1b5529" providerId="AD" clId="Web-{DAA5C07D-ACF2-0E0E-546E-85BA0996CED4}" dt="2019-03-13T13:02:40.808" v="871" actId="20577"/>
          <ac:spMkLst>
            <pc:docMk/>
            <pc:sldMk cId="4057340801" sldId="788"/>
            <ac:spMk id="5" creationId="{00000000-0000-0000-0000-000000000000}"/>
          </ac:spMkLst>
        </pc:spChg>
        <pc:spChg chg="add mod">
          <ac:chgData name="Zahradník Radek (76162)" userId="S::xmzahra10@vutbr.cz::2ae45e0a-6fea-4f20-bc65-6bd76c1b5529" providerId="AD" clId="Web-{DAA5C07D-ACF2-0E0E-546E-85BA0996CED4}" dt="2019-03-13T13:03:36.136" v="977" actId="20577"/>
          <ac:spMkLst>
            <pc:docMk/>
            <pc:sldMk cId="4057340801" sldId="788"/>
            <ac:spMk id="6" creationId="{1CC10FA9-D87B-4155-985D-BC77073D2E16}"/>
          </ac:spMkLst>
        </pc:spChg>
      </pc:sldChg>
      <pc:sldChg chg="modSp">
        <pc:chgData name="Zahradník Radek (76162)" userId="S::xmzahra10@vutbr.cz::2ae45e0a-6fea-4f20-bc65-6bd76c1b5529" providerId="AD" clId="Web-{DAA5C07D-ACF2-0E0E-546E-85BA0996CED4}" dt="2019-03-13T08:02:58.006" v="64" actId="20577"/>
        <pc:sldMkLst>
          <pc:docMk/>
          <pc:sldMk cId="1817574329" sldId="791"/>
        </pc:sldMkLst>
        <pc:spChg chg="mod">
          <ac:chgData name="Zahradník Radek (76162)" userId="S::xmzahra10@vutbr.cz::2ae45e0a-6fea-4f20-bc65-6bd76c1b5529" providerId="AD" clId="Web-{DAA5C07D-ACF2-0E0E-546E-85BA0996CED4}" dt="2019-03-13T08:02:58.006" v="64" actId="20577"/>
          <ac:spMkLst>
            <pc:docMk/>
            <pc:sldMk cId="1817574329" sldId="791"/>
            <ac:spMk id="5" creationId="{00000000-0000-0000-0000-000000000000}"/>
          </ac:spMkLst>
        </pc:spChg>
      </pc:sldChg>
      <pc:sldChg chg="addSp delSp modSp add replId">
        <pc:chgData name="Zahradník Radek (76162)" userId="S::xmzahra10@vutbr.cz::2ae45e0a-6fea-4f20-bc65-6bd76c1b5529" providerId="AD" clId="Web-{DAA5C07D-ACF2-0E0E-546E-85BA0996CED4}" dt="2019-03-13T09:55:49.915" v="594" actId="14100"/>
        <pc:sldMkLst>
          <pc:docMk/>
          <pc:sldMk cId="4134090726" sldId="793"/>
        </pc:sldMkLst>
        <pc:spChg chg="del">
          <ac:chgData name="Zahradník Radek (76162)" userId="S::xmzahra10@vutbr.cz::2ae45e0a-6fea-4f20-bc65-6bd76c1b5529" providerId="AD" clId="Web-{DAA5C07D-ACF2-0E0E-546E-85BA0996CED4}" dt="2019-03-13T09:50:25.354" v="409"/>
          <ac:spMkLst>
            <pc:docMk/>
            <pc:sldMk cId="4134090726" sldId="793"/>
            <ac:spMk id="2" creationId="{CCFF1562-0675-41D1-AD26-1D9B1FBEA176}"/>
          </ac:spMkLst>
        </pc:spChg>
        <pc:spChg chg="del">
          <ac:chgData name="Zahradník Radek (76162)" userId="S::xmzahra10@vutbr.cz::2ae45e0a-6fea-4f20-bc65-6bd76c1b5529" providerId="AD" clId="Web-{DAA5C07D-ACF2-0E0E-546E-85BA0996CED4}" dt="2019-03-13T09:50:22.322" v="408"/>
          <ac:spMkLst>
            <pc:docMk/>
            <pc:sldMk cId="4134090726" sldId="793"/>
            <ac:spMk id="3" creationId="{D5DDB5C5-C00E-4ACA-8510-5CCA239AAC39}"/>
          </ac:spMkLst>
        </pc:spChg>
        <pc:spChg chg="mod">
          <ac:chgData name="Zahradník Radek (76162)" userId="S::xmzahra10@vutbr.cz::2ae45e0a-6fea-4f20-bc65-6bd76c1b5529" providerId="AD" clId="Web-{DAA5C07D-ACF2-0E0E-546E-85BA0996CED4}" dt="2019-03-13T09:50:50.307" v="432" actId="20577"/>
          <ac:spMkLst>
            <pc:docMk/>
            <pc:sldMk cId="4134090726" sldId="793"/>
            <ac:spMk id="4" creationId="{00000000-0000-0000-0000-000000000000}"/>
          </ac:spMkLst>
        </pc:spChg>
        <pc:spChg chg="mod">
          <ac:chgData name="Zahradník Radek (76162)" userId="S::xmzahra10@vutbr.cz::2ae45e0a-6fea-4f20-bc65-6bd76c1b5529" providerId="AD" clId="Web-{DAA5C07D-ACF2-0E0E-546E-85BA0996CED4}" dt="2019-03-13T09:50:42.307" v="428" actId="20577"/>
          <ac:spMkLst>
            <pc:docMk/>
            <pc:sldMk cId="4134090726" sldId="793"/>
            <ac:spMk id="5" creationId="{00000000-0000-0000-0000-000000000000}"/>
          </ac:spMkLst>
        </pc:spChg>
        <pc:spChg chg="add mod">
          <ac:chgData name="Zahradník Radek (76162)" userId="S::xmzahra10@vutbr.cz::2ae45e0a-6fea-4f20-bc65-6bd76c1b5529" providerId="AD" clId="Web-{DAA5C07D-ACF2-0E0E-546E-85BA0996CED4}" dt="2019-03-13T09:55:29.899" v="581" actId="14100"/>
          <ac:spMkLst>
            <pc:docMk/>
            <pc:sldMk cId="4134090726" sldId="793"/>
            <ac:spMk id="6" creationId="{78CF9EA9-7652-4E6E-95CE-BD90215EF1EE}"/>
          </ac:spMkLst>
        </pc:spChg>
        <pc:spChg chg="add mod">
          <ac:chgData name="Zahradník Radek (76162)" userId="S::xmzahra10@vutbr.cz::2ae45e0a-6fea-4f20-bc65-6bd76c1b5529" providerId="AD" clId="Web-{DAA5C07D-ACF2-0E0E-546E-85BA0996CED4}" dt="2019-03-13T09:55:49.915" v="594" actId="14100"/>
          <ac:spMkLst>
            <pc:docMk/>
            <pc:sldMk cId="4134090726" sldId="793"/>
            <ac:spMk id="7" creationId="{9B457C61-EED4-4374-BC52-646E13395B9E}"/>
          </ac:spMkLst>
        </pc:spChg>
      </pc:sldChg>
    </pc:docChg>
  </pc:docChgLst>
  <pc:docChgLst>
    <pc:chgData name="Zahradník Radek (76162)" userId="2ae45e0a-6fea-4f20-bc65-6bd76c1b5529" providerId="ADAL" clId="{578C9A64-C506-49B2-9DFE-84F96DAEDEDE}"/>
    <pc:docChg chg="undo redo custSel addSld delSld modSld sldOrd">
      <pc:chgData name="Zahradník Radek (76162)" userId="2ae45e0a-6fea-4f20-bc65-6bd76c1b5529" providerId="ADAL" clId="{578C9A64-C506-49B2-9DFE-84F96DAEDEDE}" dt="2019-01-27T16:44:46.304" v="5956" actId="6549"/>
      <pc:docMkLst>
        <pc:docMk/>
      </pc:docMkLst>
      <pc:sldChg chg="modSp">
        <pc:chgData name="Zahradník Radek (76162)" userId="2ae45e0a-6fea-4f20-bc65-6bd76c1b5529" providerId="ADAL" clId="{578C9A64-C506-49B2-9DFE-84F96DAEDEDE}" dt="2019-01-27T14:49:00.655" v="4214" actId="6549"/>
        <pc:sldMkLst>
          <pc:docMk/>
          <pc:sldMk cId="2982786887" sldId="256"/>
        </pc:sldMkLst>
        <pc:spChg chg="mod">
          <ac:chgData name="Zahradník Radek (76162)" userId="2ae45e0a-6fea-4f20-bc65-6bd76c1b5529" providerId="ADAL" clId="{578C9A64-C506-49B2-9DFE-84F96DAEDEDE}" dt="2019-01-27T14:49:00.655" v="4214" actId="6549"/>
          <ac:spMkLst>
            <pc:docMk/>
            <pc:sldMk cId="2982786887" sldId="256"/>
            <ac:spMk id="2" creationId="{00000000-0000-0000-0000-000000000000}"/>
          </ac:spMkLst>
        </pc:spChg>
      </pc:sldChg>
      <pc:sldChg chg="modSp">
        <pc:chgData name="Zahradník Radek (76162)" userId="2ae45e0a-6fea-4f20-bc65-6bd76c1b5529" providerId="ADAL" clId="{578C9A64-C506-49B2-9DFE-84F96DAEDEDE}" dt="2019-01-27T14:52:21.508" v="4548" actId="20577"/>
        <pc:sldMkLst>
          <pc:docMk/>
          <pc:sldMk cId="1811685708" sldId="257"/>
        </pc:sldMkLst>
        <pc:spChg chg="mod">
          <ac:chgData name="Zahradník Radek (76162)" userId="2ae45e0a-6fea-4f20-bc65-6bd76c1b5529" providerId="ADAL" clId="{578C9A64-C506-49B2-9DFE-84F96DAEDEDE}" dt="2019-01-27T14:49:14.702" v="4221" actId="20577"/>
          <ac:spMkLst>
            <pc:docMk/>
            <pc:sldMk cId="1811685708" sldId="257"/>
            <ac:spMk id="4" creationId="{00000000-0000-0000-0000-000000000000}"/>
          </ac:spMkLst>
        </pc:spChg>
        <pc:spChg chg="mod">
          <ac:chgData name="Zahradník Radek (76162)" userId="2ae45e0a-6fea-4f20-bc65-6bd76c1b5529" providerId="ADAL" clId="{578C9A64-C506-49B2-9DFE-84F96DAEDEDE}" dt="2019-01-27T14:52:21.508" v="4548" actId="20577"/>
          <ac:spMkLst>
            <pc:docMk/>
            <pc:sldMk cId="1811685708" sldId="257"/>
            <ac:spMk id="5" creationId="{00000000-0000-0000-0000-000000000000}"/>
          </ac:spMkLst>
        </pc:spChg>
      </pc:sldChg>
      <pc:sldChg chg="modSp">
        <pc:chgData name="Zahradník Radek (76162)" userId="2ae45e0a-6fea-4f20-bc65-6bd76c1b5529" providerId="ADAL" clId="{578C9A64-C506-49B2-9DFE-84F96DAEDEDE}" dt="2019-01-27T14:52:45.847" v="4611" actId="6549"/>
        <pc:sldMkLst>
          <pc:docMk/>
          <pc:sldMk cId="1599262723" sldId="284"/>
        </pc:sldMkLst>
        <pc:spChg chg="mod">
          <ac:chgData name="Zahradník Radek (76162)" userId="2ae45e0a-6fea-4f20-bc65-6bd76c1b5529" providerId="ADAL" clId="{578C9A64-C506-49B2-9DFE-84F96DAEDEDE}" dt="2019-01-27T14:52:31.642" v="4572" actId="5793"/>
          <ac:spMkLst>
            <pc:docMk/>
            <pc:sldMk cId="1599262723" sldId="284"/>
            <ac:spMk id="4" creationId="{00000000-0000-0000-0000-000000000000}"/>
          </ac:spMkLst>
        </pc:spChg>
        <pc:spChg chg="mod">
          <ac:chgData name="Zahradník Radek (76162)" userId="2ae45e0a-6fea-4f20-bc65-6bd76c1b5529" providerId="ADAL" clId="{578C9A64-C506-49B2-9DFE-84F96DAEDEDE}" dt="2019-01-27T14:52:45.847" v="4611" actId="6549"/>
          <ac:spMkLst>
            <pc:docMk/>
            <pc:sldMk cId="1599262723" sldId="284"/>
            <ac:spMk id="5" creationId="{00000000-0000-0000-0000-000000000000}"/>
          </ac:spMkLst>
        </pc:spChg>
      </pc:sldChg>
      <pc:sldChg chg="modSp">
        <pc:chgData name="Zahradník Radek (76162)" userId="2ae45e0a-6fea-4f20-bc65-6bd76c1b5529" providerId="ADAL" clId="{578C9A64-C506-49B2-9DFE-84F96DAEDEDE}" dt="2019-01-27T14:54:12.223" v="4720" actId="6549"/>
        <pc:sldMkLst>
          <pc:docMk/>
          <pc:sldMk cId="1428507874" sldId="408"/>
        </pc:sldMkLst>
        <pc:spChg chg="mod">
          <ac:chgData name="Zahradník Radek (76162)" userId="2ae45e0a-6fea-4f20-bc65-6bd76c1b5529" providerId="ADAL" clId="{578C9A64-C506-49B2-9DFE-84F96DAEDEDE}" dt="2019-01-27T14:54:12.223" v="4720" actId="6549"/>
          <ac:spMkLst>
            <pc:docMk/>
            <pc:sldMk cId="1428507874" sldId="408"/>
            <ac:spMk id="2" creationId="{00000000-0000-0000-0000-000000000000}"/>
          </ac:spMkLst>
        </pc:spChg>
      </pc:sldChg>
      <pc:sldChg chg="ord">
        <pc:chgData name="Zahradník Radek (76162)" userId="2ae45e0a-6fea-4f20-bc65-6bd76c1b5529" providerId="ADAL" clId="{578C9A64-C506-49B2-9DFE-84F96DAEDEDE}" dt="2019-01-27T03:40:32.293" v="828"/>
        <pc:sldMkLst>
          <pc:docMk/>
          <pc:sldMk cId="171847527" sldId="426"/>
        </pc:sldMkLst>
      </pc:sldChg>
      <pc:sldChg chg="modSp ord">
        <pc:chgData name="Zahradník Radek (76162)" userId="2ae45e0a-6fea-4f20-bc65-6bd76c1b5529" providerId="ADAL" clId="{578C9A64-C506-49B2-9DFE-84F96DAEDEDE}" dt="2019-01-27T03:31:56.179" v="821" actId="20577"/>
        <pc:sldMkLst>
          <pc:docMk/>
          <pc:sldMk cId="2850496062" sldId="428"/>
        </pc:sldMkLst>
        <pc:spChg chg="mod">
          <ac:chgData name="Zahradník Radek (76162)" userId="2ae45e0a-6fea-4f20-bc65-6bd76c1b5529" providerId="ADAL" clId="{578C9A64-C506-49B2-9DFE-84F96DAEDEDE}" dt="2019-01-27T03:31:56.179" v="821" actId="20577"/>
          <ac:spMkLst>
            <pc:docMk/>
            <pc:sldMk cId="2850496062" sldId="428"/>
            <ac:spMk id="2" creationId="{00000000-0000-0000-0000-000000000000}"/>
          </ac:spMkLst>
        </pc:spChg>
      </pc:sldChg>
      <pc:sldChg chg="modSp ord">
        <pc:chgData name="Zahradník Radek (76162)" userId="2ae45e0a-6fea-4f20-bc65-6bd76c1b5529" providerId="ADAL" clId="{578C9A64-C506-49B2-9DFE-84F96DAEDEDE}" dt="2019-01-27T15:10:40.119" v="5955" actId="20577"/>
        <pc:sldMkLst>
          <pc:docMk/>
          <pc:sldMk cId="1954935750" sldId="458"/>
        </pc:sldMkLst>
        <pc:spChg chg="mod">
          <ac:chgData name="Zahradník Radek (76162)" userId="2ae45e0a-6fea-4f20-bc65-6bd76c1b5529" providerId="ADAL" clId="{578C9A64-C506-49B2-9DFE-84F96DAEDEDE}" dt="2019-01-27T15:10:40.119" v="5955" actId="20577"/>
          <ac:spMkLst>
            <pc:docMk/>
            <pc:sldMk cId="1954935750" sldId="458"/>
            <ac:spMk id="2" creationId="{00000000-0000-0000-0000-000000000000}"/>
          </ac:spMkLst>
        </pc:spChg>
      </pc:sldChg>
      <pc:sldChg chg="modSp">
        <pc:chgData name="Zahradník Radek (76162)" userId="2ae45e0a-6fea-4f20-bc65-6bd76c1b5529" providerId="ADAL" clId="{578C9A64-C506-49B2-9DFE-84F96DAEDEDE}" dt="2019-01-27T14:53:15.375" v="4647" actId="20577"/>
        <pc:sldMkLst>
          <pc:docMk/>
          <pc:sldMk cId="2727498905" sldId="517"/>
        </pc:sldMkLst>
        <pc:spChg chg="mod">
          <ac:chgData name="Zahradník Radek (76162)" userId="2ae45e0a-6fea-4f20-bc65-6bd76c1b5529" providerId="ADAL" clId="{578C9A64-C506-49B2-9DFE-84F96DAEDEDE}" dt="2019-01-27T14:53:15.375" v="4647" actId="20577"/>
          <ac:spMkLst>
            <pc:docMk/>
            <pc:sldMk cId="2727498905" sldId="517"/>
            <ac:spMk id="2" creationId="{00000000-0000-0000-0000-000000000000}"/>
          </ac:spMkLst>
        </pc:spChg>
      </pc:sldChg>
      <pc:sldChg chg="ord">
        <pc:chgData name="Zahradník Radek (76162)" userId="2ae45e0a-6fea-4f20-bc65-6bd76c1b5529" providerId="ADAL" clId="{578C9A64-C506-49B2-9DFE-84F96DAEDEDE}" dt="2019-01-27T03:06:37.665" v="742"/>
        <pc:sldMkLst>
          <pc:docMk/>
          <pc:sldMk cId="3247429728" sldId="521"/>
        </pc:sldMkLst>
      </pc:sldChg>
      <pc:sldChg chg="ord">
        <pc:chgData name="Zahradník Radek (76162)" userId="2ae45e0a-6fea-4f20-bc65-6bd76c1b5529" providerId="ADAL" clId="{578C9A64-C506-49B2-9DFE-84F96DAEDEDE}" dt="2019-01-27T03:21:10.548" v="779"/>
        <pc:sldMkLst>
          <pc:docMk/>
          <pc:sldMk cId="2793946512" sldId="620"/>
        </pc:sldMkLst>
      </pc:sldChg>
      <pc:sldChg chg="ord">
        <pc:chgData name="Zahradník Radek (76162)" userId="2ae45e0a-6fea-4f20-bc65-6bd76c1b5529" providerId="ADAL" clId="{578C9A64-C506-49B2-9DFE-84F96DAEDEDE}" dt="2019-01-27T03:21:10.548" v="779"/>
        <pc:sldMkLst>
          <pc:docMk/>
          <pc:sldMk cId="1150061797" sldId="621"/>
        </pc:sldMkLst>
      </pc:sldChg>
      <pc:sldChg chg="ord">
        <pc:chgData name="Zahradník Radek (76162)" userId="2ae45e0a-6fea-4f20-bc65-6bd76c1b5529" providerId="ADAL" clId="{578C9A64-C506-49B2-9DFE-84F96DAEDEDE}" dt="2019-01-27T03:21:10.548" v="779"/>
        <pc:sldMkLst>
          <pc:docMk/>
          <pc:sldMk cId="3555025291" sldId="622"/>
        </pc:sldMkLst>
      </pc:sldChg>
      <pc:sldChg chg="ord">
        <pc:chgData name="Zahradník Radek (76162)" userId="2ae45e0a-6fea-4f20-bc65-6bd76c1b5529" providerId="ADAL" clId="{578C9A64-C506-49B2-9DFE-84F96DAEDEDE}" dt="2019-01-27T03:21:10.548" v="779"/>
        <pc:sldMkLst>
          <pc:docMk/>
          <pc:sldMk cId="3493173013" sldId="623"/>
        </pc:sldMkLst>
      </pc:sldChg>
      <pc:sldChg chg="modSp ord">
        <pc:chgData name="Zahradník Radek (76162)" userId="2ae45e0a-6fea-4f20-bc65-6bd76c1b5529" providerId="ADAL" clId="{578C9A64-C506-49B2-9DFE-84F96DAEDEDE}" dt="2019-01-27T11:59:55.912" v="3779" actId="108"/>
        <pc:sldMkLst>
          <pc:docMk/>
          <pc:sldMk cId="3575758233" sldId="624"/>
        </pc:sldMkLst>
        <pc:spChg chg="mod">
          <ac:chgData name="Zahradník Radek (76162)" userId="2ae45e0a-6fea-4f20-bc65-6bd76c1b5529" providerId="ADAL" clId="{578C9A64-C506-49B2-9DFE-84F96DAEDEDE}" dt="2019-01-27T11:59:55.912" v="3779" actId="108"/>
          <ac:spMkLst>
            <pc:docMk/>
            <pc:sldMk cId="3575758233" sldId="624"/>
            <ac:spMk id="5" creationId="{00000000-0000-0000-0000-000000000000}"/>
          </ac:spMkLst>
        </pc:spChg>
      </pc:sldChg>
      <pc:sldChg chg="ord">
        <pc:chgData name="Zahradník Radek (76162)" userId="2ae45e0a-6fea-4f20-bc65-6bd76c1b5529" providerId="ADAL" clId="{578C9A64-C506-49B2-9DFE-84F96DAEDEDE}" dt="2019-01-27T03:21:10.548" v="779"/>
        <pc:sldMkLst>
          <pc:docMk/>
          <pc:sldMk cId="3060283291" sldId="625"/>
        </pc:sldMkLst>
      </pc:sldChg>
      <pc:sldChg chg="addSp modSp ord">
        <pc:chgData name="Zahradník Radek (76162)" userId="2ae45e0a-6fea-4f20-bc65-6bd76c1b5529" providerId="ADAL" clId="{578C9A64-C506-49B2-9DFE-84F96DAEDEDE}" dt="2019-01-27T11:46:31.080" v="3595" actId="20577"/>
        <pc:sldMkLst>
          <pc:docMk/>
          <pc:sldMk cId="648569135" sldId="626"/>
        </pc:sldMkLst>
        <pc:spChg chg="add mod">
          <ac:chgData name="Zahradník Radek (76162)" userId="2ae45e0a-6fea-4f20-bc65-6bd76c1b5529" providerId="ADAL" clId="{578C9A64-C506-49B2-9DFE-84F96DAEDEDE}" dt="2019-01-27T11:29:26.828" v="3430" actId="1076"/>
          <ac:spMkLst>
            <pc:docMk/>
            <pc:sldMk cId="648569135" sldId="626"/>
            <ac:spMk id="2" creationId="{3E4485AC-F291-4C89-9362-8AB58E26210D}"/>
          </ac:spMkLst>
        </pc:spChg>
        <pc:spChg chg="add mod">
          <ac:chgData name="Zahradník Radek (76162)" userId="2ae45e0a-6fea-4f20-bc65-6bd76c1b5529" providerId="ADAL" clId="{578C9A64-C506-49B2-9DFE-84F96DAEDEDE}" dt="2019-01-27T11:29:29.685" v="3431" actId="1076"/>
          <ac:spMkLst>
            <pc:docMk/>
            <pc:sldMk cId="648569135" sldId="626"/>
            <ac:spMk id="3" creationId="{F6FA61CA-EADC-4938-BFD4-ED98CC7FE420}"/>
          </ac:spMkLst>
        </pc:spChg>
        <pc:spChg chg="mod">
          <ac:chgData name="Zahradník Radek (76162)" userId="2ae45e0a-6fea-4f20-bc65-6bd76c1b5529" providerId="ADAL" clId="{578C9A64-C506-49B2-9DFE-84F96DAEDEDE}" dt="2019-01-27T11:46:24.071" v="3578" actId="20577"/>
          <ac:spMkLst>
            <pc:docMk/>
            <pc:sldMk cId="648569135" sldId="626"/>
            <ac:spMk id="4" creationId="{00000000-0000-0000-0000-000000000000}"/>
          </ac:spMkLst>
        </pc:spChg>
        <pc:spChg chg="mod">
          <ac:chgData name="Zahradník Radek (76162)" userId="2ae45e0a-6fea-4f20-bc65-6bd76c1b5529" providerId="ADAL" clId="{578C9A64-C506-49B2-9DFE-84F96DAEDEDE}" dt="2019-01-27T11:46:31.080" v="3595" actId="20577"/>
          <ac:spMkLst>
            <pc:docMk/>
            <pc:sldMk cId="648569135" sldId="626"/>
            <ac:spMk id="5" creationId="{00000000-0000-0000-0000-000000000000}"/>
          </ac:spMkLst>
        </pc:spChg>
      </pc:sldChg>
      <pc:sldChg chg="addSp delSp modSp ord">
        <pc:chgData name="Zahradník Radek (76162)" userId="2ae45e0a-6fea-4f20-bc65-6bd76c1b5529" providerId="ADAL" clId="{578C9A64-C506-49B2-9DFE-84F96DAEDEDE}" dt="2019-01-27T11:54:53.310" v="3726" actId="1076"/>
        <pc:sldMkLst>
          <pc:docMk/>
          <pc:sldMk cId="1260338532" sldId="627"/>
        </pc:sldMkLst>
        <pc:spChg chg="add del mod">
          <ac:chgData name="Zahradník Radek (76162)" userId="2ae45e0a-6fea-4f20-bc65-6bd76c1b5529" providerId="ADAL" clId="{578C9A64-C506-49B2-9DFE-84F96DAEDEDE}" dt="2019-01-27T11:52:35.630" v="3716" actId="478"/>
          <ac:spMkLst>
            <pc:docMk/>
            <pc:sldMk cId="1260338532" sldId="627"/>
            <ac:spMk id="2" creationId="{9BC0B4BD-19E0-412E-9C52-AA08BBE27E03}"/>
          </ac:spMkLst>
        </pc:spChg>
        <pc:spChg chg="add del mod">
          <ac:chgData name="Zahradník Radek (76162)" userId="2ae45e0a-6fea-4f20-bc65-6bd76c1b5529" providerId="ADAL" clId="{578C9A64-C506-49B2-9DFE-84F96DAEDEDE}" dt="2019-01-27T11:53:53.840" v="3719" actId="478"/>
          <ac:spMkLst>
            <pc:docMk/>
            <pc:sldMk cId="1260338532" sldId="627"/>
            <ac:spMk id="3" creationId="{F40C46CF-D979-4094-B607-CF5CEF8B0FBF}"/>
          </ac:spMkLst>
        </pc:spChg>
        <pc:spChg chg="mod">
          <ac:chgData name="Zahradník Radek (76162)" userId="2ae45e0a-6fea-4f20-bc65-6bd76c1b5529" providerId="ADAL" clId="{578C9A64-C506-49B2-9DFE-84F96DAEDEDE}" dt="2019-01-27T08:51:49.749" v="2921" actId="20577"/>
          <ac:spMkLst>
            <pc:docMk/>
            <pc:sldMk cId="1260338532" sldId="627"/>
            <ac:spMk id="4" creationId="{00000000-0000-0000-0000-000000000000}"/>
          </ac:spMkLst>
        </pc:spChg>
        <pc:spChg chg="mod">
          <ac:chgData name="Zahradník Radek (76162)" userId="2ae45e0a-6fea-4f20-bc65-6bd76c1b5529" providerId="ADAL" clId="{578C9A64-C506-49B2-9DFE-84F96DAEDEDE}" dt="2019-01-27T11:49:30.250" v="3713" actId="108"/>
          <ac:spMkLst>
            <pc:docMk/>
            <pc:sldMk cId="1260338532" sldId="627"/>
            <ac:spMk id="5" creationId="{00000000-0000-0000-0000-000000000000}"/>
          </ac:spMkLst>
        </pc:spChg>
        <pc:spChg chg="add mod">
          <ac:chgData name="Zahradník Radek (76162)" userId="2ae45e0a-6fea-4f20-bc65-6bd76c1b5529" providerId="ADAL" clId="{578C9A64-C506-49B2-9DFE-84F96DAEDEDE}" dt="2019-01-27T11:54:53.310" v="3726" actId="1076"/>
          <ac:spMkLst>
            <pc:docMk/>
            <pc:sldMk cId="1260338532" sldId="627"/>
            <ac:spMk id="6" creationId="{59ECFE9E-212C-46BA-83AF-3E8A3F7A9552}"/>
          </ac:spMkLst>
        </pc:spChg>
      </pc:sldChg>
      <pc:sldChg chg="ord">
        <pc:chgData name="Zahradník Radek (76162)" userId="2ae45e0a-6fea-4f20-bc65-6bd76c1b5529" providerId="ADAL" clId="{578C9A64-C506-49B2-9DFE-84F96DAEDEDE}" dt="2019-01-27T03:42:17.892" v="830"/>
        <pc:sldMkLst>
          <pc:docMk/>
          <pc:sldMk cId="1317437267" sldId="628"/>
        </pc:sldMkLst>
      </pc:sldChg>
      <pc:sldChg chg="ord">
        <pc:chgData name="Zahradník Radek (76162)" userId="2ae45e0a-6fea-4f20-bc65-6bd76c1b5529" providerId="ADAL" clId="{578C9A64-C506-49B2-9DFE-84F96DAEDEDE}" dt="2019-01-27T03:39:28.146" v="825"/>
        <pc:sldMkLst>
          <pc:docMk/>
          <pc:sldMk cId="1962947606" sldId="629"/>
        </pc:sldMkLst>
      </pc:sldChg>
      <pc:sldChg chg="ord">
        <pc:chgData name="Zahradník Radek (76162)" userId="2ae45e0a-6fea-4f20-bc65-6bd76c1b5529" providerId="ADAL" clId="{578C9A64-C506-49B2-9DFE-84F96DAEDEDE}" dt="2019-01-27T03:39:28.146" v="825"/>
        <pc:sldMkLst>
          <pc:docMk/>
          <pc:sldMk cId="2016377606" sldId="630"/>
        </pc:sldMkLst>
      </pc:sldChg>
      <pc:sldChg chg="ord">
        <pc:chgData name="Zahradník Radek (76162)" userId="2ae45e0a-6fea-4f20-bc65-6bd76c1b5529" providerId="ADAL" clId="{578C9A64-C506-49B2-9DFE-84F96DAEDEDE}" dt="2019-01-27T03:39:28.146" v="825"/>
        <pc:sldMkLst>
          <pc:docMk/>
          <pc:sldMk cId="413428661" sldId="631"/>
        </pc:sldMkLst>
      </pc:sldChg>
      <pc:sldChg chg="addSp delSp modSp ord">
        <pc:chgData name="Zahradník Radek (76162)" userId="2ae45e0a-6fea-4f20-bc65-6bd76c1b5529" providerId="ADAL" clId="{578C9A64-C506-49B2-9DFE-84F96DAEDEDE}" dt="2019-01-27T07:50:40.367" v="1695" actId="20577"/>
        <pc:sldMkLst>
          <pc:docMk/>
          <pc:sldMk cId="4218901268" sldId="632"/>
        </pc:sldMkLst>
        <pc:spChg chg="add del">
          <ac:chgData name="Zahradník Radek (76162)" userId="2ae45e0a-6fea-4f20-bc65-6bd76c1b5529" providerId="ADAL" clId="{578C9A64-C506-49B2-9DFE-84F96DAEDEDE}" dt="2019-01-27T07:46:16.793" v="1593"/>
          <ac:spMkLst>
            <pc:docMk/>
            <pc:sldMk cId="4218901268" sldId="632"/>
            <ac:spMk id="2" creationId="{DB13A1B5-B700-424C-859A-E57DD81B1942}"/>
          </ac:spMkLst>
        </pc:spChg>
        <pc:spChg chg="add del mod">
          <ac:chgData name="Zahradník Radek (76162)" userId="2ae45e0a-6fea-4f20-bc65-6bd76c1b5529" providerId="ADAL" clId="{578C9A64-C506-49B2-9DFE-84F96DAEDEDE}" dt="2019-01-27T07:50:15.742" v="1657" actId="478"/>
          <ac:spMkLst>
            <pc:docMk/>
            <pc:sldMk cId="4218901268" sldId="632"/>
            <ac:spMk id="3" creationId="{B0FE9542-F23E-4A94-8DED-222CA1872BFC}"/>
          </ac:spMkLst>
        </pc:spChg>
        <pc:spChg chg="mod">
          <ac:chgData name="Zahradník Radek (76162)" userId="2ae45e0a-6fea-4f20-bc65-6bd76c1b5529" providerId="ADAL" clId="{578C9A64-C506-49B2-9DFE-84F96DAEDEDE}" dt="2019-01-27T07:41:30.792" v="1283" actId="20577"/>
          <ac:spMkLst>
            <pc:docMk/>
            <pc:sldMk cId="4218901268" sldId="632"/>
            <ac:spMk id="4" creationId="{00000000-0000-0000-0000-000000000000}"/>
          </ac:spMkLst>
        </pc:spChg>
        <pc:spChg chg="mod">
          <ac:chgData name="Zahradník Radek (76162)" userId="2ae45e0a-6fea-4f20-bc65-6bd76c1b5529" providerId="ADAL" clId="{578C9A64-C506-49B2-9DFE-84F96DAEDEDE}" dt="2019-01-27T07:50:40.367" v="1695" actId="20577"/>
          <ac:spMkLst>
            <pc:docMk/>
            <pc:sldMk cId="4218901268" sldId="632"/>
            <ac:spMk id="5" creationId="{00000000-0000-0000-0000-000000000000}"/>
          </ac:spMkLst>
        </pc:spChg>
        <pc:spChg chg="add mod">
          <ac:chgData name="Zahradník Radek (76162)" userId="2ae45e0a-6fea-4f20-bc65-6bd76c1b5529" providerId="ADAL" clId="{578C9A64-C506-49B2-9DFE-84F96DAEDEDE}" dt="2019-01-27T07:50:21.855" v="1658" actId="1076"/>
          <ac:spMkLst>
            <pc:docMk/>
            <pc:sldMk cId="4218901268" sldId="632"/>
            <ac:spMk id="6" creationId="{4FBA9BAF-CAD3-4BDB-8521-A5F3088D9FDA}"/>
          </ac:spMkLst>
        </pc:spChg>
      </pc:sldChg>
      <pc:sldChg chg="ord">
        <pc:chgData name="Zahradník Radek (76162)" userId="2ae45e0a-6fea-4f20-bc65-6bd76c1b5529" providerId="ADAL" clId="{578C9A64-C506-49B2-9DFE-84F96DAEDEDE}" dt="2019-01-27T03:39:28.146" v="825"/>
        <pc:sldMkLst>
          <pc:docMk/>
          <pc:sldMk cId="1711006809" sldId="635"/>
        </pc:sldMkLst>
      </pc:sldChg>
      <pc:sldChg chg="ord">
        <pc:chgData name="Zahradník Radek (76162)" userId="2ae45e0a-6fea-4f20-bc65-6bd76c1b5529" providerId="ADAL" clId="{578C9A64-C506-49B2-9DFE-84F96DAEDEDE}" dt="2019-01-27T03:06:56.770" v="743"/>
        <pc:sldMkLst>
          <pc:docMk/>
          <pc:sldMk cId="2761039822" sldId="636"/>
        </pc:sldMkLst>
      </pc:sldChg>
      <pc:sldChg chg="ord">
        <pc:chgData name="Zahradník Radek (76162)" userId="2ae45e0a-6fea-4f20-bc65-6bd76c1b5529" providerId="ADAL" clId="{578C9A64-C506-49B2-9DFE-84F96DAEDEDE}" dt="2019-01-27T03:40:32.293" v="828"/>
        <pc:sldMkLst>
          <pc:docMk/>
          <pc:sldMk cId="1982091457" sldId="637"/>
        </pc:sldMkLst>
      </pc:sldChg>
      <pc:sldChg chg="ord">
        <pc:chgData name="Zahradník Radek (76162)" userId="2ae45e0a-6fea-4f20-bc65-6bd76c1b5529" providerId="ADAL" clId="{578C9A64-C506-49B2-9DFE-84F96DAEDEDE}" dt="2019-01-27T03:40:32.293" v="828"/>
        <pc:sldMkLst>
          <pc:docMk/>
          <pc:sldMk cId="3788616857" sldId="638"/>
        </pc:sldMkLst>
      </pc:sldChg>
      <pc:sldChg chg="ord">
        <pc:chgData name="Zahradník Radek (76162)" userId="2ae45e0a-6fea-4f20-bc65-6bd76c1b5529" providerId="ADAL" clId="{578C9A64-C506-49B2-9DFE-84F96DAEDEDE}" dt="2019-01-27T03:13:49.966" v="745"/>
        <pc:sldMkLst>
          <pc:docMk/>
          <pc:sldMk cId="433071823" sldId="640"/>
        </pc:sldMkLst>
      </pc:sldChg>
      <pc:sldChg chg="ord">
        <pc:chgData name="Zahradník Radek (76162)" userId="2ae45e0a-6fea-4f20-bc65-6bd76c1b5529" providerId="ADAL" clId="{578C9A64-C506-49B2-9DFE-84F96DAEDEDE}" dt="2019-01-27T03:13:49.966" v="745"/>
        <pc:sldMkLst>
          <pc:docMk/>
          <pc:sldMk cId="1779757692" sldId="641"/>
        </pc:sldMkLst>
      </pc:sldChg>
      <pc:sldChg chg="ord">
        <pc:chgData name="Zahradník Radek (76162)" userId="2ae45e0a-6fea-4f20-bc65-6bd76c1b5529" providerId="ADAL" clId="{578C9A64-C506-49B2-9DFE-84F96DAEDEDE}" dt="2019-01-27T03:32:50.639" v="822"/>
        <pc:sldMkLst>
          <pc:docMk/>
          <pc:sldMk cId="542596103" sldId="646"/>
        </pc:sldMkLst>
      </pc:sldChg>
      <pc:sldChg chg="ord">
        <pc:chgData name="Zahradník Radek (76162)" userId="2ae45e0a-6fea-4f20-bc65-6bd76c1b5529" providerId="ADAL" clId="{578C9A64-C506-49B2-9DFE-84F96DAEDEDE}" dt="2019-01-27T03:40:32.293" v="828"/>
        <pc:sldMkLst>
          <pc:docMk/>
          <pc:sldMk cId="218179775" sldId="657"/>
        </pc:sldMkLst>
      </pc:sldChg>
      <pc:sldChg chg="ord">
        <pc:chgData name="Zahradník Radek (76162)" userId="2ae45e0a-6fea-4f20-bc65-6bd76c1b5529" providerId="ADAL" clId="{578C9A64-C506-49B2-9DFE-84F96DAEDEDE}" dt="2019-01-27T03:40:32.293" v="828"/>
        <pc:sldMkLst>
          <pc:docMk/>
          <pc:sldMk cId="3755409974" sldId="658"/>
        </pc:sldMkLst>
      </pc:sldChg>
      <pc:sldChg chg="ord">
        <pc:chgData name="Zahradník Radek (76162)" userId="2ae45e0a-6fea-4f20-bc65-6bd76c1b5529" providerId="ADAL" clId="{578C9A64-C506-49B2-9DFE-84F96DAEDEDE}" dt="2019-01-27T03:40:32.293" v="828"/>
        <pc:sldMkLst>
          <pc:docMk/>
          <pc:sldMk cId="2054356243" sldId="659"/>
        </pc:sldMkLst>
      </pc:sldChg>
      <pc:sldChg chg="ord">
        <pc:chgData name="Zahradník Radek (76162)" userId="2ae45e0a-6fea-4f20-bc65-6bd76c1b5529" providerId="ADAL" clId="{578C9A64-C506-49B2-9DFE-84F96DAEDEDE}" dt="2019-01-27T03:40:32.293" v="828"/>
        <pc:sldMkLst>
          <pc:docMk/>
          <pc:sldMk cId="2665751712" sldId="660"/>
        </pc:sldMkLst>
      </pc:sldChg>
      <pc:sldChg chg="ord">
        <pc:chgData name="Zahradník Radek (76162)" userId="2ae45e0a-6fea-4f20-bc65-6bd76c1b5529" providerId="ADAL" clId="{578C9A64-C506-49B2-9DFE-84F96DAEDEDE}" dt="2019-01-27T03:40:32.293" v="828"/>
        <pc:sldMkLst>
          <pc:docMk/>
          <pc:sldMk cId="755125960" sldId="661"/>
        </pc:sldMkLst>
      </pc:sldChg>
      <pc:sldChg chg="ord">
        <pc:chgData name="Zahradník Radek (76162)" userId="2ae45e0a-6fea-4f20-bc65-6bd76c1b5529" providerId="ADAL" clId="{578C9A64-C506-49B2-9DFE-84F96DAEDEDE}" dt="2019-01-27T03:40:32.293" v="828"/>
        <pc:sldMkLst>
          <pc:docMk/>
          <pc:sldMk cId="355050842" sldId="662"/>
        </pc:sldMkLst>
      </pc:sldChg>
      <pc:sldChg chg="ord">
        <pc:chgData name="Zahradník Radek (76162)" userId="2ae45e0a-6fea-4f20-bc65-6bd76c1b5529" providerId="ADAL" clId="{578C9A64-C506-49B2-9DFE-84F96DAEDEDE}" dt="2019-01-27T03:40:32.293" v="828"/>
        <pc:sldMkLst>
          <pc:docMk/>
          <pc:sldMk cId="3308317376" sldId="663"/>
        </pc:sldMkLst>
      </pc:sldChg>
      <pc:sldChg chg="ord">
        <pc:chgData name="Zahradník Radek (76162)" userId="2ae45e0a-6fea-4f20-bc65-6bd76c1b5529" providerId="ADAL" clId="{578C9A64-C506-49B2-9DFE-84F96DAEDEDE}" dt="2019-01-27T03:40:32.293" v="828"/>
        <pc:sldMkLst>
          <pc:docMk/>
          <pc:sldMk cId="2237742519" sldId="664"/>
        </pc:sldMkLst>
      </pc:sldChg>
      <pc:sldChg chg="ord">
        <pc:chgData name="Zahradník Radek (76162)" userId="2ae45e0a-6fea-4f20-bc65-6bd76c1b5529" providerId="ADAL" clId="{578C9A64-C506-49B2-9DFE-84F96DAEDEDE}" dt="2019-01-27T03:40:32.293" v="828"/>
        <pc:sldMkLst>
          <pc:docMk/>
          <pc:sldMk cId="4247098249" sldId="665"/>
        </pc:sldMkLst>
      </pc:sldChg>
      <pc:sldChg chg="ord">
        <pc:chgData name="Zahradník Radek (76162)" userId="2ae45e0a-6fea-4f20-bc65-6bd76c1b5529" providerId="ADAL" clId="{578C9A64-C506-49B2-9DFE-84F96DAEDEDE}" dt="2019-01-27T03:13:49.966" v="745"/>
        <pc:sldMkLst>
          <pc:docMk/>
          <pc:sldMk cId="3162234970" sldId="666"/>
        </pc:sldMkLst>
      </pc:sldChg>
      <pc:sldChg chg="ord">
        <pc:chgData name="Zahradník Radek (76162)" userId="2ae45e0a-6fea-4f20-bc65-6bd76c1b5529" providerId="ADAL" clId="{578C9A64-C506-49B2-9DFE-84F96DAEDEDE}" dt="2019-01-27T03:13:49.966" v="745"/>
        <pc:sldMkLst>
          <pc:docMk/>
          <pc:sldMk cId="960550127" sldId="667"/>
        </pc:sldMkLst>
      </pc:sldChg>
      <pc:sldChg chg="ord">
        <pc:chgData name="Zahradník Radek (76162)" userId="2ae45e0a-6fea-4f20-bc65-6bd76c1b5529" providerId="ADAL" clId="{578C9A64-C506-49B2-9DFE-84F96DAEDEDE}" dt="2019-01-27T03:13:49.966" v="745"/>
        <pc:sldMkLst>
          <pc:docMk/>
          <pc:sldMk cId="4114815142" sldId="668"/>
        </pc:sldMkLst>
      </pc:sldChg>
      <pc:sldChg chg="ord">
        <pc:chgData name="Zahradník Radek (76162)" userId="2ae45e0a-6fea-4f20-bc65-6bd76c1b5529" providerId="ADAL" clId="{578C9A64-C506-49B2-9DFE-84F96DAEDEDE}" dt="2019-01-27T03:13:49.966" v="745"/>
        <pc:sldMkLst>
          <pc:docMk/>
          <pc:sldMk cId="3777895743" sldId="669"/>
        </pc:sldMkLst>
      </pc:sldChg>
      <pc:sldChg chg="ord">
        <pc:chgData name="Zahradník Radek (76162)" userId="2ae45e0a-6fea-4f20-bc65-6bd76c1b5529" providerId="ADAL" clId="{578C9A64-C506-49B2-9DFE-84F96DAEDEDE}" dt="2019-01-27T03:13:49.966" v="745"/>
        <pc:sldMkLst>
          <pc:docMk/>
          <pc:sldMk cId="998988403" sldId="670"/>
        </pc:sldMkLst>
      </pc:sldChg>
      <pc:sldChg chg="ord">
        <pc:chgData name="Zahradník Radek (76162)" userId="2ae45e0a-6fea-4f20-bc65-6bd76c1b5529" providerId="ADAL" clId="{578C9A64-C506-49B2-9DFE-84F96DAEDEDE}" dt="2019-01-27T03:13:49.966" v="745"/>
        <pc:sldMkLst>
          <pc:docMk/>
          <pc:sldMk cId="1176767671" sldId="671"/>
        </pc:sldMkLst>
      </pc:sldChg>
      <pc:sldChg chg="ord">
        <pc:chgData name="Zahradník Radek (76162)" userId="2ae45e0a-6fea-4f20-bc65-6bd76c1b5529" providerId="ADAL" clId="{578C9A64-C506-49B2-9DFE-84F96DAEDEDE}" dt="2019-01-27T03:13:49.966" v="745"/>
        <pc:sldMkLst>
          <pc:docMk/>
          <pc:sldMk cId="1750923932" sldId="672"/>
        </pc:sldMkLst>
      </pc:sldChg>
      <pc:sldChg chg="ord">
        <pc:chgData name="Zahradník Radek (76162)" userId="2ae45e0a-6fea-4f20-bc65-6bd76c1b5529" providerId="ADAL" clId="{578C9A64-C506-49B2-9DFE-84F96DAEDEDE}" dt="2019-01-27T03:32:50.639" v="822"/>
        <pc:sldMkLst>
          <pc:docMk/>
          <pc:sldMk cId="2335121006" sldId="685"/>
        </pc:sldMkLst>
      </pc:sldChg>
      <pc:sldChg chg="ord">
        <pc:chgData name="Zahradník Radek (76162)" userId="2ae45e0a-6fea-4f20-bc65-6bd76c1b5529" providerId="ADAL" clId="{578C9A64-C506-49B2-9DFE-84F96DAEDEDE}" dt="2019-01-27T03:32:50.639" v="822"/>
        <pc:sldMkLst>
          <pc:docMk/>
          <pc:sldMk cId="2650834838" sldId="686"/>
        </pc:sldMkLst>
      </pc:sldChg>
      <pc:sldChg chg="ord">
        <pc:chgData name="Zahradník Radek (76162)" userId="2ae45e0a-6fea-4f20-bc65-6bd76c1b5529" providerId="ADAL" clId="{578C9A64-C506-49B2-9DFE-84F96DAEDEDE}" dt="2019-01-27T03:32:50.639" v="822"/>
        <pc:sldMkLst>
          <pc:docMk/>
          <pc:sldMk cId="3327161781" sldId="689"/>
        </pc:sldMkLst>
      </pc:sldChg>
      <pc:sldChg chg="ord">
        <pc:chgData name="Zahradník Radek (76162)" userId="2ae45e0a-6fea-4f20-bc65-6bd76c1b5529" providerId="ADAL" clId="{578C9A64-C506-49B2-9DFE-84F96DAEDEDE}" dt="2019-01-27T03:17:57.387" v="747"/>
        <pc:sldMkLst>
          <pc:docMk/>
          <pc:sldMk cId="3766142661" sldId="690"/>
        </pc:sldMkLst>
      </pc:sldChg>
      <pc:sldChg chg="ord">
        <pc:chgData name="Zahradník Radek (76162)" userId="2ae45e0a-6fea-4f20-bc65-6bd76c1b5529" providerId="ADAL" clId="{578C9A64-C506-49B2-9DFE-84F96DAEDEDE}" dt="2019-01-27T03:17:57.387" v="747"/>
        <pc:sldMkLst>
          <pc:docMk/>
          <pc:sldMk cId="3027414045" sldId="691"/>
        </pc:sldMkLst>
      </pc:sldChg>
      <pc:sldChg chg="ord">
        <pc:chgData name="Zahradník Radek (76162)" userId="2ae45e0a-6fea-4f20-bc65-6bd76c1b5529" providerId="ADAL" clId="{578C9A64-C506-49B2-9DFE-84F96DAEDEDE}" dt="2019-01-27T03:17:57.387" v="747"/>
        <pc:sldMkLst>
          <pc:docMk/>
          <pc:sldMk cId="4050512547" sldId="692"/>
        </pc:sldMkLst>
      </pc:sldChg>
      <pc:sldChg chg="ord">
        <pc:chgData name="Zahradník Radek (76162)" userId="2ae45e0a-6fea-4f20-bc65-6bd76c1b5529" providerId="ADAL" clId="{578C9A64-C506-49B2-9DFE-84F96DAEDEDE}" dt="2019-01-27T03:17:57.387" v="747"/>
        <pc:sldMkLst>
          <pc:docMk/>
          <pc:sldMk cId="344637978" sldId="693"/>
        </pc:sldMkLst>
      </pc:sldChg>
      <pc:sldChg chg="ord">
        <pc:chgData name="Zahradník Radek (76162)" userId="2ae45e0a-6fea-4f20-bc65-6bd76c1b5529" providerId="ADAL" clId="{578C9A64-C506-49B2-9DFE-84F96DAEDEDE}" dt="2019-01-27T03:17:57.387" v="747"/>
        <pc:sldMkLst>
          <pc:docMk/>
          <pc:sldMk cId="3439318602" sldId="694"/>
        </pc:sldMkLst>
      </pc:sldChg>
      <pc:sldChg chg="ord">
        <pc:chgData name="Zahradník Radek (76162)" userId="2ae45e0a-6fea-4f20-bc65-6bd76c1b5529" providerId="ADAL" clId="{578C9A64-C506-49B2-9DFE-84F96DAEDEDE}" dt="2019-01-27T03:17:57.387" v="747"/>
        <pc:sldMkLst>
          <pc:docMk/>
          <pc:sldMk cId="3286064555" sldId="695"/>
        </pc:sldMkLst>
      </pc:sldChg>
      <pc:sldChg chg="ord">
        <pc:chgData name="Zahradník Radek (76162)" userId="2ae45e0a-6fea-4f20-bc65-6bd76c1b5529" providerId="ADAL" clId="{578C9A64-C506-49B2-9DFE-84F96DAEDEDE}" dt="2019-01-27T03:17:57.387" v="747"/>
        <pc:sldMkLst>
          <pc:docMk/>
          <pc:sldMk cId="3451300040" sldId="696"/>
        </pc:sldMkLst>
      </pc:sldChg>
      <pc:sldChg chg="ord">
        <pc:chgData name="Zahradník Radek (76162)" userId="2ae45e0a-6fea-4f20-bc65-6bd76c1b5529" providerId="ADAL" clId="{578C9A64-C506-49B2-9DFE-84F96DAEDEDE}" dt="2019-01-27T03:17:57.387" v="747"/>
        <pc:sldMkLst>
          <pc:docMk/>
          <pc:sldMk cId="3744299958" sldId="697"/>
        </pc:sldMkLst>
      </pc:sldChg>
      <pc:sldChg chg="ord">
        <pc:chgData name="Zahradník Radek (76162)" userId="2ae45e0a-6fea-4f20-bc65-6bd76c1b5529" providerId="ADAL" clId="{578C9A64-C506-49B2-9DFE-84F96DAEDEDE}" dt="2019-01-27T03:17:57.387" v="747"/>
        <pc:sldMkLst>
          <pc:docMk/>
          <pc:sldMk cId="2797493415" sldId="698"/>
        </pc:sldMkLst>
      </pc:sldChg>
      <pc:sldChg chg="modSp ord">
        <pc:chgData name="Zahradník Radek (76162)" userId="2ae45e0a-6fea-4f20-bc65-6bd76c1b5529" providerId="ADAL" clId="{578C9A64-C506-49B2-9DFE-84F96DAEDEDE}" dt="2019-01-27T16:44:46.304" v="5956" actId="6549"/>
        <pc:sldMkLst>
          <pc:docMk/>
          <pc:sldMk cId="2390862098" sldId="699"/>
        </pc:sldMkLst>
        <pc:spChg chg="mod">
          <ac:chgData name="Zahradník Radek (76162)" userId="2ae45e0a-6fea-4f20-bc65-6bd76c1b5529" providerId="ADAL" clId="{578C9A64-C506-49B2-9DFE-84F96DAEDEDE}" dt="2019-01-27T16:44:46.304" v="5956" actId="6549"/>
          <ac:spMkLst>
            <pc:docMk/>
            <pc:sldMk cId="2390862098" sldId="699"/>
            <ac:spMk id="5" creationId="{00000000-0000-0000-0000-000000000000}"/>
          </ac:spMkLst>
        </pc:spChg>
      </pc:sldChg>
      <pc:sldChg chg="ord">
        <pc:chgData name="Zahradník Radek (76162)" userId="2ae45e0a-6fea-4f20-bc65-6bd76c1b5529" providerId="ADAL" clId="{578C9A64-C506-49B2-9DFE-84F96DAEDEDE}" dt="2019-01-27T03:17:57.387" v="747"/>
        <pc:sldMkLst>
          <pc:docMk/>
          <pc:sldMk cId="1793630575" sldId="700"/>
        </pc:sldMkLst>
      </pc:sldChg>
      <pc:sldChg chg="ord">
        <pc:chgData name="Zahradník Radek (76162)" userId="2ae45e0a-6fea-4f20-bc65-6bd76c1b5529" providerId="ADAL" clId="{578C9A64-C506-49B2-9DFE-84F96DAEDEDE}" dt="2019-01-27T03:17:57.387" v="747"/>
        <pc:sldMkLst>
          <pc:docMk/>
          <pc:sldMk cId="1548577693" sldId="701"/>
        </pc:sldMkLst>
      </pc:sldChg>
      <pc:sldChg chg="ord">
        <pc:chgData name="Zahradník Radek (76162)" userId="2ae45e0a-6fea-4f20-bc65-6bd76c1b5529" providerId="ADAL" clId="{578C9A64-C506-49B2-9DFE-84F96DAEDEDE}" dt="2019-01-27T03:17:57.387" v="747"/>
        <pc:sldMkLst>
          <pc:docMk/>
          <pc:sldMk cId="922922005" sldId="702"/>
        </pc:sldMkLst>
      </pc:sldChg>
      <pc:sldChg chg="ord">
        <pc:chgData name="Zahradník Radek (76162)" userId="2ae45e0a-6fea-4f20-bc65-6bd76c1b5529" providerId="ADAL" clId="{578C9A64-C506-49B2-9DFE-84F96DAEDEDE}" dt="2019-01-27T03:17:57.387" v="747"/>
        <pc:sldMkLst>
          <pc:docMk/>
          <pc:sldMk cId="957877065" sldId="703"/>
        </pc:sldMkLst>
      </pc:sldChg>
      <pc:sldChg chg="ord">
        <pc:chgData name="Zahradník Radek (76162)" userId="2ae45e0a-6fea-4f20-bc65-6bd76c1b5529" providerId="ADAL" clId="{578C9A64-C506-49B2-9DFE-84F96DAEDEDE}" dt="2019-01-27T03:17:57.387" v="747"/>
        <pc:sldMkLst>
          <pc:docMk/>
          <pc:sldMk cId="1150428588" sldId="704"/>
        </pc:sldMkLst>
      </pc:sldChg>
      <pc:sldChg chg="ord">
        <pc:chgData name="Zahradník Radek (76162)" userId="2ae45e0a-6fea-4f20-bc65-6bd76c1b5529" providerId="ADAL" clId="{578C9A64-C506-49B2-9DFE-84F96DAEDEDE}" dt="2019-01-27T03:17:57.387" v="747"/>
        <pc:sldMkLst>
          <pc:docMk/>
          <pc:sldMk cId="4130992159" sldId="705"/>
        </pc:sldMkLst>
      </pc:sldChg>
      <pc:sldChg chg="ord">
        <pc:chgData name="Zahradník Radek (76162)" userId="2ae45e0a-6fea-4f20-bc65-6bd76c1b5529" providerId="ADAL" clId="{578C9A64-C506-49B2-9DFE-84F96DAEDEDE}" dt="2019-01-27T03:32:50.639" v="822"/>
        <pc:sldMkLst>
          <pc:docMk/>
          <pc:sldMk cId="856191857" sldId="706"/>
        </pc:sldMkLst>
      </pc:sldChg>
      <pc:sldChg chg="ord">
        <pc:chgData name="Zahradník Radek (76162)" userId="2ae45e0a-6fea-4f20-bc65-6bd76c1b5529" providerId="ADAL" clId="{578C9A64-C506-49B2-9DFE-84F96DAEDEDE}" dt="2019-01-27T03:32:50.639" v="822"/>
        <pc:sldMkLst>
          <pc:docMk/>
          <pc:sldMk cId="617863102" sldId="707"/>
        </pc:sldMkLst>
      </pc:sldChg>
      <pc:sldChg chg="ord">
        <pc:chgData name="Zahradník Radek (76162)" userId="2ae45e0a-6fea-4f20-bc65-6bd76c1b5529" providerId="ADAL" clId="{578C9A64-C506-49B2-9DFE-84F96DAEDEDE}" dt="2019-01-27T03:32:50.639" v="822"/>
        <pc:sldMkLst>
          <pc:docMk/>
          <pc:sldMk cId="1854228926" sldId="708"/>
        </pc:sldMkLst>
      </pc:sldChg>
      <pc:sldChg chg="ord">
        <pc:chgData name="Zahradník Radek (76162)" userId="2ae45e0a-6fea-4f20-bc65-6bd76c1b5529" providerId="ADAL" clId="{578C9A64-C506-49B2-9DFE-84F96DAEDEDE}" dt="2019-01-27T03:32:50.639" v="822"/>
        <pc:sldMkLst>
          <pc:docMk/>
          <pc:sldMk cId="346020839" sldId="709"/>
        </pc:sldMkLst>
      </pc:sldChg>
      <pc:sldChg chg="ord">
        <pc:chgData name="Zahradník Radek (76162)" userId="2ae45e0a-6fea-4f20-bc65-6bd76c1b5529" providerId="ADAL" clId="{578C9A64-C506-49B2-9DFE-84F96DAEDEDE}" dt="2019-01-27T03:32:50.639" v="822"/>
        <pc:sldMkLst>
          <pc:docMk/>
          <pc:sldMk cId="685222428" sldId="710"/>
        </pc:sldMkLst>
      </pc:sldChg>
      <pc:sldChg chg="ord">
        <pc:chgData name="Zahradník Radek (76162)" userId="2ae45e0a-6fea-4f20-bc65-6bd76c1b5529" providerId="ADAL" clId="{578C9A64-C506-49B2-9DFE-84F96DAEDEDE}" dt="2019-01-27T03:32:50.639" v="822"/>
        <pc:sldMkLst>
          <pc:docMk/>
          <pc:sldMk cId="104577451" sldId="712"/>
        </pc:sldMkLst>
      </pc:sldChg>
      <pc:sldChg chg="ord">
        <pc:chgData name="Zahradník Radek (76162)" userId="2ae45e0a-6fea-4f20-bc65-6bd76c1b5529" providerId="ADAL" clId="{578C9A64-C506-49B2-9DFE-84F96DAEDEDE}" dt="2019-01-27T03:32:50.639" v="822"/>
        <pc:sldMkLst>
          <pc:docMk/>
          <pc:sldMk cId="3790689343" sldId="713"/>
        </pc:sldMkLst>
      </pc:sldChg>
      <pc:sldChg chg="ord">
        <pc:chgData name="Zahradník Radek (76162)" userId="2ae45e0a-6fea-4f20-bc65-6bd76c1b5529" providerId="ADAL" clId="{578C9A64-C506-49B2-9DFE-84F96DAEDEDE}" dt="2019-01-27T03:32:50.639" v="822"/>
        <pc:sldMkLst>
          <pc:docMk/>
          <pc:sldMk cId="3578586856" sldId="714"/>
        </pc:sldMkLst>
      </pc:sldChg>
      <pc:sldChg chg="ord">
        <pc:chgData name="Zahradník Radek (76162)" userId="2ae45e0a-6fea-4f20-bc65-6bd76c1b5529" providerId="ADAL" clId="{578C9A64-C506-49B2-9DFE-84F96DAEDEDE}" dt="2019-01-27T03:06:56.770" v="743"/>
        <pc:sldMkLst>
          <pc:docMk/>
          <pc:sldMk cId="347206614" sldId="739"/>
        </pc:sldMkLst>
      </pc:sldChg>
      <pc:sldChg chg="ord">
        <pc:chgData name="Zahradník Radek (76162)" userId="2ae45e0a-6fea-4f20-bc65-6bd76c1b5529" providerId="ADAL" clId="{578C9A64-C506-49B2-9DFE-84F96DAEDEDE}" dt="2019-01-27T03:06:56.770" v="743"/>
        <pc:sldMkLst>
          <pc:docMk/>
          <pc:sldMk cId="2132155221" sldId="740"/>
        </pc:sldMkLst>
      </pc:sldChg>
      <pc:sldChg chg="ord">
        <pc:chgData name="Zahradník Radek (76162)" userId="2ae45e0a-6fea-4f20-bc65-6bd76c1b5529" providerId="ADAL" clId="{578C9A64-C506-49B2-9DFE-84F96DAEDEDE}" dt="2019-01-27T03:06:56.770" v="743"/>
        <pc:sldMkLst>
          <pc:docMk/>
          <pc:sldMk cId="3487514123" sldId="741"/>
        </pc:sldMkLst>
      </pc:sldChg>
      <pc:sldChg chg="ord">
        <pc:chgData name="Zahradník Radek (76162)" userId="2ae45e0a-6fea-4f20-bc65-6bd76c1b5529" providerId="ADAL" clId="{578C9A64-C506-49B2-9DFE-84F96DAEDEDE}" dt="2019-01-27T03:05:45.815" v="671"/>
        <pc:sldMkLst>
          <pc:docMk/>
          <pc:sldMk cId="1979112388" sldId="742"/>
        </pc:sldMkLst>
      </pc:sldChg>
      <pc:sldChg chg="ord">
        <pc:chgData name="Zahradník Radek (76162)" userId="2ae45e0a-6fea-4f20-bc65-6bd76c1b5529" providerId="ADAL" clId="{578C9A64-C506-49B2-9DFE-84F96DAEDEDE}" dt="2019-01-27T03:40:32.293" v="828"/>
        <pc:sldMkLst>
          <pc:docMk/>
          <pc:sldMk cId="323917913" sldId="744"/>
        </pc:sldMkLst>
      </pc:sldChg>
      <pc:sldChg chg="ord">
        <pc:chgData name="Zahradník Radek (76162)" userId="2ae45e0a-6fea-4f20-bc65-6bd76c1b5529" providerId="ADAL" clId="{578C9A64-C506-49B2-9DFE-84F96DAEDEDE}" dt="2019-01-27T03:06:37.665" v="742"/>
        <pc:sldMkLst>
          <pc:docMk/>
          <pc:sldMk cId="4215791500" sldId="748"/>
        </pc:sldMkLst>
      </pc:sldChg>
      <pc:sldChg chg="ord">
        <pc:chgData name="Zahradník Radek (76162)" userId="2ae45e0a-6fea-4f20-bc65-6bd76c1b5529" providerId="ADAL" clId="{578C9A64-C506-49B2-9DFE-84F96DAEDEDE}" dt="2019-01-27T03:39:28.146" v="825"/>
        <pc:sldMkLst>
          <pc:docMk/>
          <pc:sldMk cId="196001420" sldId="749"/>
        </pc:sldMkLst>
      </pc:sldChg>
      <pc:sldChg chg="ord">
        <pc:chgData name="Zahradník Radek (76162)" userId="2ae45e0a-6fea-4f20-bc65-6bd76c1b5529" providerId="ADAL" clId="{578C9A64-C506-49B2-9DFE-84F96DAEDEDE}" dt="2019-01-27T03:40:32.293" v="828"/>
        <pc:sldMkLst>
          <pc:docMk/>
          <pc:sldMk cId="1715364160" sldId="751"/>
        </pc:sldMkLst>
      </pc:sldChg>
      <pc:sldChg chg="ord">
        <pc:chgData name="Zahradník Radek (76162)" userId="2ae45e0a-6fea-4f20-bc65-6bd76c1b5529" providerId="ADAL" clId="{578C9A64-C506-49B2-9DFE-84F96DAEDEDE}" dt="2019-01-27T03:13:49.966" v="745"/>
        <pc:sldMkLst>
          <pc:docMk/>
          <pc:sldMk cId="605558719" sldId="752"/>
        </pc:sldMkLst>
      </pc:sldChg>
      <pc:sldChg chg="ord">
        <pc:chgData name="Zahradník Radek (76162)" userId="2ae45e0a-6fea-4f20-bc65-6bd76c1b5529" providerId="ADAL" clId="{578C9A64-C506-49B2-9DFE-84F96DAEDEDE}" dt="2019-01-27T03:17:57.387" v="747"/>
        <pc:sldMkLst>
          <pc:docMk/>
          <pc:sldMk cId="3556799418" sldId="753"/>
        </pc:sldMkLst>
      </pc:sldChg>
      <pc:sldChg chg="ord">
        <pc:chgData name="Zahradník Radek (76162)" userId="2ae45e0a-6fea-4f20-bc65-6bd76c1b5529" providerId="ADAL" clId="{578C9A64-C506-49B2-9DFE-84F96DAEDEDE}" dt="2019-01-27T03:32:50.639" v="822"/>
        <pc:sldMkLst>
          <pc:docMk/>
          <pc:sldMk cId="1331830781" sldId="754"/>
        </pc:sldMkLst>
      </pc:sldChg>
      <pc:sldChg chg="ord">
        <pc:chgData name="Zahradník Radek (76162)" userId="2ae45e0a-6fea-4f20-bc65-6bd76c1b5529" providerId="ADAL" clId="{578C9A64-C506-49B2-9DFE-84F96DAEDEDE}" dt="2019-01-27T03:39:28.146" v="825"/>
        <pc:sldMkLst>
          <pc:docMk/>
          <pc:sldMk cId="3777817460" sldId="756"/>
        </pc:sldMkLst>
      </pc:sldChg>
      <pc:sldChg chg="modSp ord">
        <pc:chgData name="Zahradník Radek (76162)" userId="2ae45e0a-6fea-4f20-bc65-6bd76c1b5529" providerId="ADAL" clId="{578C9A64-C506-49B2-9DFE-84F96DAEDEDE}" dt="2019-01-27T10:28:36.242" v="3172" actId="13926"/>
        <pc:sldMkLst>
          <pc:docMk/>
          <pc:sldMk cId="1817939014" sldId="757"/>
        </pc:sldMkLst>
        <pc:spChg chg="mod">
          <ac:chgData name="Zahradník Radek (76162)" userId="2ae45e0a-6fea-4f20-bc65-6bd76c1b5529" providerId="ADAL" clId="{578C9A64-C506-49B2-9DFE-84F96DAEDEDE}" dt="2019-01-27T10:28:36.242" v="3172" actId="13926"/>
          <ac:spMkLst>
            <pc:docMk/>
            <pc:sldMk cId="1817939014" sldId="757"/>
            <ac:spMk id="5" creationId="{00000000-0000-0000-0000-000000000000}"/>
          </ac:spMkLst>
        </pc:spChg>
      </pc:sldChg>
      <pc:sldChg chg="addSp modSp ord">
        <pc:chgData name="Zahradník Radek (76162)" userId="2ae45e0a-6fea-4f20-bc65-6bd76c1b5529" providerId="ADAL" clId="{578C9A64-C506-49B2-9DFE-84F96DAEDEDE}" dt="2019-01-27T11:47:41.686" v="3596" actId="1076"/>
        <pc:sldMkLst>
          <pc:docMk/>
          <pc:sldMk cId="2379883865" sldId="758"/>
        </pc:sldMkLst>
        <pc:spChg chg="add mod">
          <ac:chgData name="Zahradník Radek (76162)" userId="2ae45e0a-6fea-4f20-bc65-6bd76c1b5529" providerId="ADAL" clId="{578C9A64-C506-49B2-9DFE-84F96DAEDEDE}" dt="2019-01-27T11:47:41.686" v="3596" actId="1076"/>
          <ac:spMkLst>
            <pc:docMk/>
            <pc:sldMk cId="2379883865" sldId="758"/>
            <ac:spMk id="2" creationId="{CCFF1562-0675-41D1-AD26-1D9B1FBEA176}"/>
          </ac:spMkLst>
        </pc:spChg>
        <pc:spChg chg="add mod">
          <ac:chgData name="Zahradník Radek (76162)" userId="2ae45e0a-6fea-4f20-bc65-6bd76c1b5529" providerId="ADAL" clId="{578C9A64-C506-49B2-9DFE-84F96DAEDEDE}" dt="2019-01-27T11:14:47.020" v="3173" actId="1076"/>
          <ac:spMkLst>
            <pc:docMk/>
            <pc:sldMk cId="2379883865" sldId="758"/>
            <ac:spMk id="3" creationId="{D5DDB5C5-C00E-4ACA-8510-5CCA239AAC39}"/>
          </ac:spMkLst>
        </pc:spChg>
        <pc:spChg chg="mod">
          <ac:chgData name="Zahradník Radek (76162)" userId="2ae45e0a-6fea-4f20-bc65-6bd76c1b5529" providerId="ADAL" clId="{578C9A64-C506-49B2-9DFE-84F96DAEDEDE}" dt="2019-01-27T09:10:17.252" v="2931" actId="20577"/>
          <ac:spMkLst>
            <pc:docMk/>
            <pc:sldMk cId="2379883865" sldId="758"/>
            <ac:spMk id="4" creationId="{00000000-0000-0000-0000-000000000000}"/>
          </ac:spMkLst>
        </pc:spChg>
        <pc:spChg chg="mod">
          <ac:chgData name="Zahradník Radek (76162)" userId="2ae45e0a-6fea-4f20-bc65-6bd76c1b5529" providerId="ADAL" clId="{578C9A64-C506-49B2-9DFE-84F96DAEDEDE}" dt="2019-01-27T09:49:36.279" v="3131" actId="20577"/>
          <ac:spMkLst>
            <pc:docMk/>
            <pc:sldMk cId="2379883865" sldId="758"/>
            <ac:spMk id="5" creationId="{00000000-0000-0000-0000-000000000000}"/>
          </ac:spMkLst>
        </pc:spChg>
      </pc:sldChg>
      <pc:sldChg chg="ord">
        <pc:chgData name="Zahradník Radek (76162)" userId="2ae45e0a-6fea-4f20-bc65-6bd76c1b5529" providerId="ADAL" clId="{578C9A64-C506-49B2-9DFE-84F96DAEDEDE}" dt="2019-01-27T08:04:23.925" v="1731"/>
        <pc:sldMkLst>
          <pc:docMk/>
          <pc:sldMk cId="3169478375" sldId="759"/>
        </pc:sldMkLst>
      </pc:sldChg>
      <pc:sldChg chg="ord">
        <pc:chgData name="Zahradník Radek (76162)" userId="2ae45e0a-6fea-4f20-bc65-6bd76c1b5529" providerId="ADAL" clId="{578C9A64-C506-49B2-9DFE-84F96DAEDEDE}" dt="2019-01-27T03:39:28.146" v="825"/>
        <pc:sldMkLst>
          <pc:docMk/>
          <pc:sldMk cId="213327235" sldId="760"/>
        </pc:sldMkLst>
      </pc:sldChg>
      <pc:sldChg chg="ord">
        <pc:chgData name="Zahradník Radek (76162)" userId="2ae45e0a-6fea-4f20-bc65-6bd76c1b5529" providerId="ADAL" clId="{578C9A64-C506-49B2-9DFE-84F96DAEDEDE}" dt="2019-01-27T03:39:28.146" v="825"/>
        <pc:sldMkLst>
          <pc:docMk/>
          <pc:sldMk cId="1263564910" sldId="761"/>
        </pc:sldMkLst>
      </pc:sldChg>
      <pc:sldChg chg="modSp">
        <pc:chgData name="Zahradník Radek (76162)" userId="2ae45e0a-6fea-4f20-bc65-6bd76c1b5529" providerId="ADAL" clId="{578C9A64-C506-49B2-9DFE-84F96DAEDEDE}" dt="2019-01-27T15:10:25.671" v="5949" actId="20577"/>
        <pc:sldMkLst>
          <pc:docMk/>
          <pc:sldMk cId="2509925356" sldId="763"/>
        </pc:sldMkLst>
        <pc:spChg chg="mod">
          <ac:chgData name="Zahradník Radek (76162)" userId="2ae45e0a-6fea-4f20-bc65-6bd76c1b5529" providerId="ADAL" clId="{578C9A64-C506-49B2-9DFE-84F96DAEDEDE}" dt="2019-01-27T15:10:25.671" v="5949" actId="20577"/>
          <ac:spMkLst>
            <pc:docMk/>
            <pc:sldMk cId="2509925356" sldId="763"/>
            <ac:spMk id="2" creationId="{00000000-0000-0000-0000-000000000000}"/>
          </ac:spMkLst>
        </pc:spChg>
      </pc:sldChg>
      <pc:sldChg chg="modSp ord">
        <pc:chgData name="Zahradník Radek (76162)" userId="2ae45e0a-6fea-4f20-bc65-6bd76c1b5529" providerId="ADAL" clId="{578C9A64-C506-49B2-9DFE-84F96DAEDEDE}" dt="2019-01-27T07:59:11.094" v="1718" actId="20577"/>
        <pc:sldMkLst>
          <pc:docMk/>
          <pc:sldMk cId="4235868501" sldId="765"/>
        </pc:sldMkLst>
        <pc:spChg chg="mod">
          <ac:chgData name="Zahradník Radek (76162)" userId="2ae45e0a-6fea-4f20-bc65-6bd76c1b5529" providerId="ADAL" clId="{578C9A64-C506-49B2-9DFE-84F96DAEDEDE}" dt="2019-01-27T07:59:11.094" v="1718" actId="20577"/>
          <ac:spMkLst>
            <pc:docMk/>
            <pc:sldMk cId="4235868501" sldId="765"/>
            <ac:spMk id="2" creationId="{00000000-0000-0000-0000-000000000000}"/>
          </ac:spMkLst>
        </pc:spChg>
      </pc:sldChg>
      <pc:sldChg chg="modSp">
        <pc:chgData name="Zahradník Radek (76162)" userId="2ae45e0a-6fea-4f20-bc65-6bd76c1b5529" providerId="ADAL" clId="{578C9A64-C506-49B2-9DFE-84F96DAEDEDE}" dt="2019-01-27T07:59:25.622" v="1730" actId="20577"/>
        <pc:sldMkLst>
          <pc:docMk/>
          <pc:sldMk cId="915121701" sldId="766"/>
        </pc:sldMkLst>
        <pc:spChg chg="mod">
          <ac:chgData name="Zahradník Radek (76162)" userId="2ae45e0a-6fea-4f20-bc65-6bd76c1b5529" providerId="ADAL" clId="{578C9A64-C506-49B2-9DFE-84F96DAEDEDE}" dt="2019-01-27T07:59:25.622" v="1730" actId="20577"/>
          <ac:spMkLst>
            <pc:docMk/>
            <pc:sldMk cId="915121701" sldId="766"/>
            <ac:spMk id="2" creationId="{00000000-0000-0000-0000-000000000000}"/>
          </ac:spMkLst>
        </pc:spChg>
      </pc:sldChg>
      <pc:sldChg chg="ord">
        <pc:chgData name="Zahradník Radek (76162)" userId="2ae45e0a-6fea-4f20-bc65-6bd76c1b5529" providerId="ADAL" clId="{578C9A64-C506-49B2-9DFE-84F96DAEDEDE}" dt="2019-01-27T03:39:44.152" v="826"/>
        <pc:sldMkLst>
          <pc:docMk/>
          <pc:sldMk cId="1913017026" sldId="767"/>
        </pc:sldMkLst>
      </pc:sldChg>
      <pc:sldChg chg="ord">
        <pc:chgData name="Zahradník Radek (76162)" userId="2ae45e0a-6fea-4f20-bc65-6bd76c1b5529" providerId="ADAL" clId="{578C9A64-C506-49B2-9DFE-84F96DAEDEDE}" dt="2019-01-27T03:40:11.316" v="827"/>
        <pc:sldMkLst>
          <pc:docMk/>
          <pc:sldMk cId="2662929285" sldId="769"/>
        </pc:sldMkLst>
      </pc:sldChg>
      <pc:sldChg chg="ord">
        <pc:chgData name="Zahradník Radek (76162)" userId="2ae45e0a-6fea-4f20-bc65-6bd76c1b5529" providerId="ADAL" clId="{578C9A64-C506-49B2-9DFE-84F96DAEDEDE}" dt="2019-01-27T03:42:17.892" v="830"/>
        <pc:sldMkLst>
          <pc:docMk/>
          <pc:sldMk cId="3106973542" sldId="770"/>
        </pc:sldMkLst>
      </pc:sldChg>
      <pc:sldChg chg="ord">
        <pc:chgData name="Zahradník Radek (76162)" userId="2ae45e0a-6fea-4f20-bc65-6bd76c1b5529" providerId="ADAL" clId="{578C9A64-C506-49B2-9DFE-84F96DAEDEDE}" dt="2019-01-27T03:40:11.316" v="827"/>
        <pc:sldMkLst>
          <pc:docMk/>
          <pc:sldMk cId="3363732900" sldId="771"/>
        </pc:sldMkLst>
      </pc:sldChg>
      <pc:sldChg chg="modSp">
        <pc:chgData name="Zahradník Radek (76162)" userId="2ae45e0a-6fea-4f20-bc65-6bd76c1b5529" providerId="ADAL" clId="{578C9A64-C506-49B2-9DFE-84F96DAEDEDE}" dt="2019-01-27T15:07:16.736" v="5620" actId="6549"/>
        <pc:sldMkLst>
          <pc:docMk/>
          <pc:sldMk cId="2631328824" sldId="772"/>
        </pc:sldMkLst>
        <pc:spChg chg="mod">
          <ac:chgData name="Zahradník Radek (76162)" userId="2ae45e0a-6fea-4f20-bc65-6bd76c1b5529" providerId="ADAL" clId="{578C9A64-C506-49B2-9DFE-84F96DAEDEDE}" dt="2019-01-27T15:07:16.736" v="5620" actId="6549"/>
          <ac:spMkLst>
            <pc:docMk/>
            <pc:sldMk cId="2631328824" sldId="772"/>
            <ac:spMk id="5" creationId="{00000000-0000-0000-0000-000000000000}"/>
          </ac:spMkLst>
        </pc:spChg>
      </pc:sldChg>
      <pc:sldChg chg="delSp modSp">
        <pc:chgData name="Zahradník Radek (76162)" userId="2ae45e0a-6fea-4f20-bc65-6bd76c1b5529" providerId="ADAL" clId="{578C9A64-C506-49B2-9DFE-84F96DAEDEDE}" dt="2019-01-27T15:10:00.336" v="5909" actId="6549"/>
        <pc:sldMkLst>
          <pc:docMk/>
          <pc:sldMk cId="321758893" sldId="773"/>
        </pc:sldMkLst>
        <pc:spChg chg="mod">
          <ac:chgData name="Zahradník Radek (76162)" userId="2ae45e0a-6fea-4f20-bc65-6bd76c1b5529" providerId="ADAL" clId="{578C9A64-C506-49B2-9DFE-84F96DAEDEDE}" dt="2019-01-27T15:07:35.306" v="5656" actId="20577"/>
          <ac:spMkLst>
            <pc:docMk/>
            <pc:sldMk cId="321758893" sldId="773"/>
            <ac:spMk id="4" creationId="{00000000-0000-0000-0000-000000000000}"/>
          </ac:spMkLst>
        </pc:spChg>
        <pc:spChg chg="mod">
          <ac:chgData name="Zahradník Radek (76162)" userId="2ae45e0a-6fea-4f20-bc65-6bd76c1b5529" providerId="ADAL" clId="{578C9A64-C506-49B2-9DFE-84F96DAEDEDE}" dt="2019-01-27T15:10:00.336" v="5909" actId="6549"/>
          <ac:spMkLst>
            <pc:docMk/>
            <pc:sldMk cId="321758893" sldId="773"/>
            <ac:spMk id="5" creationId="{00000000-0000-0000-0000-000000000000}"/>
          </ac:spMkLst>
        </pc:spChg>
        <pc:picChg chg="del">
          <ac:chgData name="Zahradník Radek (76162)" userId="2ae45e0a-6fea-4f20-bc65-6bd76c1b5529" providerId="ADAL" clId="{578C9A64-C506-49B2-9DFE-84F96DAEDEDE}" dt="2019-01-27T02:42:05.690" v="0" actId="478"/>
          <ac:picMkLst>
            <pc:docMk/>
            <pc:sldMk cId="321758893" sldId="773"/>
            <ac:picMk id="9" creationId="{AD665EC9-50B5-48F0-810B-F75859A69F83}"/>
          </ac:picMkLst>
        </pc:picChg>
      </pc:sldChg>
      <pc:sldChg chg="addSp delSp modSp add ord">
        <pc:chgData name="Zahradník Radek (76162)" userId="2ae45e0a-6fea-4f20-bc65-6bd76c1b5529" providerId="ADAL" clId="{578C9A64-C506-49B2-9DFE-84F96DAEDEDE}" dt="2019-01-27T15:00:40.791" v="5275" actId="20577"/>
        <pc:sldMkLst>
          <pc:docMk/>
          <pc:sldMk cId="1258091444" sldId="774"/>
        </pc:sldMkLst>
        <pc:spChg chg="mod">
          <ac:chgData name="Zahradník Radek (76162)" userId="2ae45e0a-6fea-4f20-bc65-6bd76c1b5529" providerId="ADAL" clId="{578C9A64-C506-49B2-9DFE-84F96DAEDEDE}" dt="2019-01-27T14:54:23.574" v="4730" actId="20577"/>
          <ac:spMkLst>
            <pc:docMk/>
            <pc:sldMk cId="1258091444" sldId="774"/>
            <ac:spMk id="4" creationId="{00000000-0000-0000-0000-000000000000}"/>
          </ac:spMkLst>
        </pc:spChg>
        <pc:spChg chg="mod">
          <ac:chgData name="Zahradník Radek (76162)" userId="2ae45e0a-6fea-4f20-bc65-6bd76c1b5529" providerId="ADAL" clId="{578C9A64-C506-49B2-9DFE-84F96DAEDEDE}" dt="2019-01-27T15:00:40.791" v="5275" actId="20577"/>
          <ac:spMkLst>
            <pc:docMk/>
            <pc:sldMk cId="1258091444" sldId="774"/>
            <ac:spMk id="5" creationId="{00000000-0000-0000-0000-000000000000}"/>
          </ac:spMkLst>
        </pc:spChg>
        <pc:picChg chg="add mod ord">
          <ac:chgData name="Zahradník Radek (76162)" userId="2ae45e0a-6fea-4f20-bc65-6bd76c1b5529" providerId="ADAL" clId="{578C9A64-C506-49B2-9DFE-84F96DAEDEDE}" dt="2019-01-27T14:59:16.193" v="5127" actId="1076"/>
          <ac:picMkLst>
            <pc:docMk/>
            <pc:sldMk cId="1258091444" sldId="774"/>
            <ac:picMk id="3" creationId="{0302905B-ACEF-42BF-8ECD-C82CE2BC4B8B}"/>
          </ac:picMkLst>
        </pc:picChg>
        <pc:picChg chg="add mod modCrop">
          <ac:chgData name="Zahradník Radek (76162)" userId="2ae45e0a-6fea-4f20-bc65-6bd76c1b5529" providerId="ADAL" clId="{578C9A64-C506-49B2-9DFE-84F96DAEDEDE}" dt="2019-01-27T14:59:00.066" v="5124" actId="1076"/>
          <ac:picMkLst>
            <pc:docMk/>
            <pc:sldMk cId="1258091444" sldId="774"/>
            <ac:picMk id="7" creationId="{9B346932-0598-494B-B2F7-0A40AD35F387}"/>
          </ac:picMkLst>
        </pc:picChg>
        <pc:picChg chg="del">
          <ac:chgData name="Zahradník Radek (76162)" userId="2ae45e0a-6fea-4f20-bc65-6bd76c1b5529" providerId="ADAL" clId="{578C9A64-C506-49B2-9DFE-84F96DAEDEDE}" dt="2019-01-27T02:59:26.542" v="231" actId="478"/>
          <ac:picMkLst>
            <pc:docMk/>
            <pc:sldMk cId="1258091444" sldId="774"/>
            <ac:picMk id="9" creationId="{AD665EC9-50B5-48F0-810B-F75859A69F83}"/>
          </ac:picMkLst>
        </pc:picChg>
      </pc:sldChg>
      <pc:sldChg chg="modSp add">
        <pc:chgData name="Zahradník Radek (76162)" userId="2ae45e0a-6fea-4f20-bc65-6bd76c1b5529" providerId="ADAL" clId="{578C9A64-C506-49B2-9DFE-84F96DAEDEDE}" dt="2019-01-27T03:29:19.390" v="810" actId="20577"/>
        <pc:sldMkLst>
          <pc:docMk/>
          <pc:sldMk cId="2516520628" sldId="775"/>
        </pc:sldMkLst>
        <pc:spChg chg="mod">
          <ac:chgData name="Zahradník Radek (76162)" userId="2ae45e0a-6fea-4f20-bc65-6bd76c1b5529" providerId="ADAL" clId="{578C9A64-C506-49B2-9DFE-84F96DAEDEDE}" dt="2019-01-27T03:29:10.915" v="809" actId="20577"/>
          <ac:spMkLst>
            <pc:docMk/>
            <pc:sldMk cId="2516520628" sldId="775"/>
            <ac:spMk id="4" creationId="{00000000-0000-0000-0000-000000000000}"/>
          </ac:spMkLst>
        </pc:spChg>
        <pc:spChg chg="mod">
          <ac:chgData name="Zahradník Radek (76162)" userId="2ae45e0a-6fea-4f20-bc65-6bd76c1b5529" providerId="ADAL" clId="{578C9A64-C506-49B2-9DFE-84F96DAEDEDE}" dt="2019-01-27T03:29:19.390" v="810" actId="20577"/>
          <ac:spMkLst>
            <pc:docMk/>
            <pc:sldMk cId="2516520628" sldId="775"/>
            <ac:spMk id="5" creationId="{00000000-0000-0000-0000-000000000000}"/>
          </ac:spMkLst>
        </pc:spChg>
      </pc:sldChg>
      <pc:sldChg chg="addSp modSp add">
        <pc:chgData name="Zahradník Radek (76162)" userId="2ae45e0a-6fea-4f20-bc65-6bd76c1b5529" providerId="ADAL" clId="{578C9A64-C506-49B2-9DFE-84F96DAEDEDE}" dt="2019-01-27T07:22:28.569" v="1249" actId="1076"/>
        <pc:sldMkLst>
          <pc:docMk/>
          <pc:sldMk cId="1836115567" sldId="776"/>
        </pc:sldMkLst>
        <pc:spChg chg="mod">
          <ac:chgData name="Zahradník Radek (76162)" userId="2ae45e0a-6fea-4f20-bc65-6bd76c1b5529" providerId="ADAL" clId="{578C9A64-C506-49B2-9DFE-84F96DAEDEDE}" dt="2019-01-27T07:22:28.569" v="1249" actId="1076"/>
          <ac:spMkLst>
            <pc:docMk/>
            <pc:sldMk cId="1836115567" sldId="776"/>
            <ac:spMk id="2" creationId="{F4AD1E4B-7065-420E-B6C0-89028D05F160}"/>
          </ac:spMkLst>
        </pc:spChg>
        <pc:spChg chg="mod">
          <ac:chgData name="Zahradník Radek (76162)" userId="2ae45e0a-6fea-4f20-bc65-6bd76c1b5529" providerId="ADAL" clId="{578C9A64-C506-49B2-9DFE-84F96DAEDEDE}" dt="2019-01-27T07:05:00.657" v="873" actId="20577"/>
          <ac:spMkLst>
            <pc:docMk/>
            <pc:sldMk cId="1836115567" sldId="776"/>
            <ac:spMk id="4" creationId="{00000000-0000-0000-0000-000000000000}"/>
          </ac:spMkLst>
        </pc:spChg>
        <pc:spChg chg="mod">
          <ac:chgData name="Zahradník Radek (76162)" userId="2ae45e0a-6fea-4f20-bc65-6bd76c1b5529" providerId="ADAL" clId="{578C9A64-C506-49B2-9DFE-84F96DAEDEDE}" dt="2019-01-27T07:22:23.776" v="1248" actId="20577"/>
          <ac:spMkLst>
            <pc:docMk/>
            <pc:sldMk cId="1836115567" sldId="776"/>
            <ac:spMk id="5" creationId="{00000000-0000-0000-0000-000000000000}"/>
          </ac:spMkLst>
        </pc:spChg>
        <pc:spChg chg="add mod">
          <ac:chgData name="Zahradník Radek (76162)" userId="2ae45e0a-6fea-4f20-bc65-6bd76c1b5529" providerId="ADAL" clId="{578C9A64-C506-49B2-9DFE-84F96DAEDEDE}" dt="2019-01-27T07:18:26.714" v="1171" actId="14100"/>
          <ac:spMkLst>
            <pc:docMk/>
            <pc:sldMk cId="1836115567" sldId="776"/>
            <ac:spMk id="6" creationId="{B5FDE957-8AF5-41B8-99AE-CD5CDEA18C36}"/>
          </ac:spMkLst>
        </pc:spChg>
      </pc:sldChg>
      <pc:sldChg chg="add">
        <pc:chgData name="Zahradník Radek (76162)" userId="2ae45e0a-6fea-4f20-bc65-6bd76c1b5529" providerId="ADAL" clId="{578C9A64-C506-49B2-9DFE-84F96DAEDEDE}" dt="2019-01-27T07:39:40.153" v="1251"/>
        <pc:sldMkLst>
          <pc:docMk/>
          <pc:sldMk cId="3781565101" sldId="777"/>
        </pc:sldMkLst>
      </pc:sldChg>
      <pc:sldChg chg="modSp add ord">
        <pc:chgData name="Zahradník Radek (76162)" userId="2ae45e0a-6fea-4f20-bc65-6bd76c1b5529" providerId="ADAL" clId="{578C9A64-C506-49B2-9DFE-84F96DAEDEDE}" dt="2019-01-27T08:11:13.208" v="2228" actId="20577"/>
        <pc:sldMkLst>
          <pc:docMk/>
          <pc:sldMk cId="86560131" sldId="778"/>
        </pc:sldMkLst>
        <pc:spChg chg="mod">
          <ac:chgData name="Zahradník Radek (76162)" userId="2ae45e0a-6fea-4f20-bc65-6bd76c1b5529" providerId="ADAL" clId="{578C9A64-C506-49B2-9DFE-84F96DAEDEDE}" dt="2019-01-27T08:04:48.110" v="1736" actId="20577"/>
          <ac:spMkLst>
            <pc:docMk/>
            <pc:sldMk cId="86560131" sldId="778"/>
            <ac:spMk id="4" creationId="{00000000-0000-0000-0000-000000000000}"/>
          </ac:spMkLst>
        </pc:spChg>
        <pc:spChg chg="mod">
          <ac:chgData name="Zahradník Radek (76162)" userId="2ae45e0a-6fea-4f20-bc65-6bd76c1b5529" providerId="ADAL" clId="{578C9A64-C506-49B2-9DFE-84F96DAEDEDE}" dt="2019-01-27T08:11:13.208" v="2228" actId="20577"/>
          <ac:spMkLst>
            <pc:docMk/>
            <pc:sldMk cId="86560131" sldId="778"/>
            <ac:spMk id="5" creationId="{00000000-0000-0000-0000-000000000000}"/>
          </ac:spMkLst>
        </pc:spChg>
      </pc:sldChg>
      <pc:sldChg chg="modSp add">
        <pc:chgData name="Zahradník Radek (76162)" userId="2ae45e0a-6fea-4f20-bc65-6bd76c1b5529" providerId="ADAL" clId="{578C9A64-C506-49B2-9DFE-84F96DAEDEDE}" dt="2019-01-27T08:09:44.989" v="2200" actId="20577"/>
        <pc:sldMkLst>
          <pc:docMk/>
          <pc:sldMk cId="400110055" sldId="779"/>
        </pc:sldMkLst>
        <pc:spChg chg="mod">
          <ac:chgData name="Zahradník Radek (76162)" userId="2ae45e0a-6fea-4f20-bc65-6bd76c1b5529" providerId="ADAL" clId="{578C9A64-C506-49B2-9DFE-84F96DAEDEDE}" dt="2019-01-27T08:06:55.472" v="1852" actId="20577"/>
          <ac:spMkLst>
            <pc:docMk/>
            <pc:sldMk cId="400110055" sldId="779"/>
            <ac:spMk id="4" creationId="{00000000-0000-0000-0000-000000000000}"/>
          </ac:spMkLst>
        </pc:spChg>
        <pc:spChg chg="mod">
          <ac:chgData name="Zahradník Radek (76162)" userId="2ae45e0a-6fea-4f20-bc65-6bd76c1b5529" providerId="ADAL" clId="{578C9A64-C506-49B2-9DFE-84F96DAEDEDE}" dt="2019-01-27T08:09:44.989" v="2200" actId="20577"/>
          <ac:spMkLst>
            <pc:docMk/>
            <pc:sldMk cId="400110055" sldId="779"/>
            <ac:spMk id="5" creationId="{00000000-0000-0000-0000-000000000000}"/>
          </ac:spMkLst>
        </pc:spChg>
      </pc:sldChg>
      <pc:sldChg chg="modSp add">
        <pc:chgData name="Zahradník Radek (76162)" userId="2ae45e0a-6fea-4f20-bc65-6bd76c1b5529" providerId="ADAL" clId="{578C9A64-C506-49B2-9DFE-84F96DAEDEDE}" dt="2019-01-27T08:26:35.552" v="2674" actId="5793"/>
        <pc:sldMkLst>
          <pc:docMk/>
          <pc:sldMk cId="2775585597" sldId="780"/>
        </pc:sldMkLst>
        <pc:spChg chg="mod">
          <ac:chgData name="Zahradník Radek (76162)" userId="2ae45e0a-6fea-4f20-bc65-6bd76c1b5529" providerId="ADAL" clId="{578C9A64-C506-49B2-9DFE-84F96DAEDEDE}" dt="2019-01-27T08:11:39.951" v="2258" actId="20577"/>
          <ac:spMkLst>
            <pc:docMk/>
            <pc:sldMk cId="2775585597" sldId="780"/>
            <ac:spMk id="4" creationId="{00000000-0000-0000-0000-000000000000}"/>
          </ac:spMkLst>
        </pc:spChg>
        <pc:spChg chg="mod">
          <ac:chgData name="Zahradník Radek (76162)" userId="2ae45e0a-6fea-4f20-bc65-6bd76c1b5529" providerId="ADAL" clId="{578C9A64-C506-49B2-9DFE-84F96DAEDEDE}" dt="2019-01-27T08:26:35.552" v="2674" actId="5793"/>
          <ac:spMkLst>
            <pc:docMk/>
            <pc:sldMk cId="2775585597" sldId="780"/>
            <ac:spMk id="5" creationId="{00000000-0000-0000-0000-000000000000}"/>
          </ac:spMkLst>
        </pc:spChg>
      </pc:sldChg>
      <pc:sldChg chg="addSp modSp add ord">
        <pc:chgData name="Zahradník Radek (76162)" userId="2ae45e0a-6fea-4f20-bc65-6bd76c1b5529" providerId="ADAL" clId="{578C9A64-C506-49B2-9DFE-84F96DAEDEDE}" dt="2019-01-27T08:49:38.026" v="2890" actId="1076"/>
        <pc:sldMkLst>
          <pc:docMk/>
          <pc:sldMk cId="1268542304" sldId="781"/>
        </pc:sldMkLst>
        <pc:spChg chg="add mod">
          <ac:chgData name="Zahradník Radek (76162)" userId="2ae45e0a-6fea-4f20-bc65-6bd76c1b5529" providerId="ADAL" clId="{578C9A64-C506-49B2-9DFE-84F96DAEDEDE}" dt="2019-01-27T08:49:32.954" v="2889" actId="1076"/>
          <ac:spMkLst>
            <pc:docMk/>
            <pc:sldMk cId="1268542304" sldId="781"/>
            <ac:spMk id="2" creationId="{EBDC4DD1-A45E-4108-BE08-CEE94092AF55}"/>
          </ac:spMkLst>
        </pc:spChg>
        <pc:spChg chg="add mod">
          <ac:chgData name="Zahradník Radek (76162)" userId="2ae45e0a-6fea-4f20-bc65-6bd76c1b5529" providerId="ADAL" clId="{578C9A64-C506-49B2-9DFE-84F96DAEDEDE}" dt="2019-01-27T08:49:38.026" v="2890" actId="1076"/>
          <ac:spMkLst>
            <pc:docMk/>
            <pc:sldMk cId="1268542304" sldId="781"/>
            <ac:spMk id="3" creationId="{636C26F6-D7E9-4714-B879-B31C7A935010}"/>
          </ac:spMkLst>
        </pc:spChg>
        <pc:spChg chg="mod">
          <ac:chgData name="Zahradník Radek (76162)" userId="2ae45e0a-6fea-4f20-bc65-6bd76c1b5529" providerId="ADAL" clId="{578C9A64-C506-49B2-9DFE-84F96DAEDEDE}" dt="2019-01-27T08:32:36.571" v="2701" actId="20577"/>
          <ac:spMkLst>
            <pc:docMk/>
            <pc:sldMk cId="1268542304" sldId="781"/>
            <ac:spMk id="4" creationId="{00000000-0000-0000-0000-000000000000}"/>
          </ac:spMkLst>
        </pc:spChg>
        <pc:spChg chg="mod">
          <ac:chgData name="Zahradník Radek (76162)" userId="2ae45e0a-6fea-4f20-bc65-6bd76c1b5529" providerId="ADAL" clId="{578C9A64-C506-49B2-9DFE-84F96DAEDEDE}" dt="2019-01-27T08:46:58.364" v="2822" actId="20577"/>
          <ac:spMkLst>
            <pc:docMk/>
            <pc:sldMk cId="1268542304" sldId="781"/>
            <ac:spMk id="5" creationId="{00000000-0000-0000-0000-000000000000}"/>
          </ac:spMkLst>
        </pc:spChg>
      </pc:sldChg>
      <pc:sldChg chg="add">
        <pc:chgData name="Zahradník Radek (76162)" userId="2ae45e0a-6fea-4f20-bc65-6bd76c1b5529" providerId="ADAL" clId="{578C9A64-C506-49B2-9DFE-84F96DAEDEDE}" dt="2019-01-27T09:10:09.092" v="2922"/>
        <pc:sldMkLst>
          <pc:docMk/>
          <pc:sldMk cId="4104361136" sldId="782"/>
        </pc:sldMkLst>
      </pc:sldChg>
      <pc:sldChg chg="addSp modSp add">
        <pc:chgData name="Zahradník Radek (76162)" userId="2ae45e0a-6fea-4f20-bc65-6bd76c1b5529" providerId="ADAL" clId="{578C9A64-C506-49B2-9DFE-84F96DAEDEDE}" dt="2019-01-27T11:25:07.435" v="3421" actId="1076"/>
        <pc:sldMkLst>
          <pc:docMk/>
          <pc:sldMk cId="210292278" sldId="783"/>
        </pc:sldMkLst>
        <pc:spChg chg="add mod">
          <ac:chgData name="Zahradník Radek (76162)" userId="2ae45e0a-6fea-4f20-bc65-6bd76c1b5529" providerId="ADAL" clId="{578C9A64-C506-49B2-9DFE-84F96DAEDEDE}" dt="2019-01-27T11:25:07.435" v="3421" actId="1076"/>
          <ac:spMkLst>
            <pc:docMk/>
            <pc:sldMk cId="210292278" sldId="783"/>
            <ac:spMk id="2" creationId="{913D846E-2E53-446A-BABF-F7B083EECC34}"/>
          </ac:spMkLst>
        </pc:spChg>
        <pc:spChg chg="add mod">
          <ac:chgData name="Zahradník Radek (76162)" userId="2ae45e0a-6fea-4f20-bc65-6bd76c1b5529" providerId="ADAL" clId="{578C9A64-C506-49B2-9DFE-84F96DAEDEDE}" dt="2019-01-27T11:24:58.772" v="3420" actId="1076"/>
          <ac:spMkLst>
            <pc:docMk/>
            <pc:sldMk cId="210292278" sldId="783"/>
            <ac:spMk id="3" creationId="{18CF7A60-7897-464D-97E3-57021E712F9C}"/>
          </ac:spMkLst>
        </pc:spChg>
        <pc:spChg chg="mod">
          <ac:chgData name="Zahradník Radek (76162)" userId="2ae45e0a-6fea-4f20-bc65-6bd76c1b5529" providerId="ADAL" clId="{578C9A64-C506-49B2-9DFE-84F96DAEDEDE}" dt="2019-01-27T11:17:24.622" v="3186" actId="20577"/>
          <ac:spMkLst>
            <pc:docMk/>
            <pc:sldMk cId="210292278" sldId="783"/>
            <ac:spMk id="4" creationId="{00000000-0000-0000-0000-000000000000}"/>
          </ac:spMkLst>
        </pc:spChg>
        <pc:spChg chg="mod">
          <ac:chgData name="Zahradník Radek (76162)" userId="2ae45e0a-6fea-4f20-bc65-6bd76c1b5529" providerId="ADAL" clId="{578C9A64-C506-49B2-9DFE-84F96DAEDEDE}" dt="2019-01-27T11:21:19.606" v="3407" actId="20577"/>
          <ac:spMkLst>
            <pc:docMk/>
            <pc:sldMk cId="210292278" sldId="783"/>
            <ac:spMk id="5" creationId="{00000000-0000-0000-0000-000000000000}"/>
          </ac:spMkLst>
        </pc:spChg>
      </pc:sldChg>
      <pc:sldChg chg="modSp add">
        <pc:chgData name="Zahradník Radek (76162)" userId="2ae45e0a-6fea-4f20-bc65-6bd76c1b5529" providerId="ADAL" clId="{578C9A64-C506-49B2-9DFE-84F96DAEDEDE}" dt="2019-01-27T11:55:54.297" v="3738" actId="20577"/>
        <pc:sldMkLst>
          <pc:docMk/>
          <pc:sldMk cId="1286810250" sldId="784"/>
        </pc:sldMkLst>
        <pc:spChg chg="mod">
          <ac:chgData name="Zahradník Radek (76162)" userId="2ae45e0a-6fea-4f20-bc65-6bd76c1b5529" providerId="ADAL" clId="{578C9A64-C506-49B2-9DFE-84F96DAEDEDE}" dt="2019-01-27T11:55:54.297" v="3738" actId="20577"/>
          <ac:spMkLst>
            <pc:docMk/>
            <pc:sldMk cId="1286810250" sldId="784"/>
            <ac:spMk id="4" creationId="{00000000-0000-0000-0000-000000000000}"/>
          </ac:spMkLst>
        </pc:spChg>
      </pc:sldChg>
      <pc:sldChg chg="addSp modSp add ord">
        <pc:chgData name="Zahradník Radek (76162)" userId="2ae45e0a-6fea-4f20-bc65-6bd76c1b5529" providerId="ADAL" clId="{578C9A64-C506-49B2-9DFE-84F96DAEDEDE}" dt="2019-01-27T13:49:45.534" v="4165" actId="1076"/>
        <pc:sldMkLst>
          <pc:docMk/>
          <pc:sldMk cId="3609361513" sldId="785"/>
        </pc:sldMkLst>
        <pc:spChg chg="add mod">
          <ac:chgData name="Zahradník Radek (76162)" userId="2ae45e0a-6fea-4f20-bc65-6bd76c1b5529" providerId="ADAL" clId="{578C9A64-C506-49B2-9DFE-84F96DAEDEDE}" dt="2019-01-27T13:49:45.534" v="4165" actId="1076"/>
          <ac:spMkLst>
            <pc:docMk/>
            <pc:sldMk cId="3609361513" sldId="785"/>
            <ac:spMk id="2" creationId="{9D0FB12B-1155-4B80-BAE4-1D5C82892079}"/>
          </ac:spMkLst>
        </pc:spChg>
        <pc:spChg chg="add mod">
          <ac:chgData name="Zahradník Radek (76162)" userId="2ae45e0a-6fea-4f20-bc65-6bd76c1b5529" providerId="ADAL" clId="{578C9A64-C506-49B2-9DFE-84F96DAEDEDE}" dt="2019-01-27T13:49:42.165" v="4164" actId="1076"/>
          <ac:spMkLst>
            <pc:docMk/>
            <pc:sldMk cId="3609361513" sldId="785"/>
            <ac:spMk id="3" creationId="{79F6AFD0-9003-4D4A-A62C-4AF9BEA4FFD5}"/>
          </ac:spMkLst>
        </pc:spChg>
        <pc:spChg chg="mod">
          <ac:chgData name="Zahradník Radek (76162)" userId="2ae45e0a-6fea-4f20-bc65-6bd76c1b5529" providerId="ADAL" clId="{578C9A64-C506-49B2-9DFE-84F96DAEDEDE}" dt="2019-01-27T12:52:45.388" v="4033" actId="20577"/>
          <ac:spMkLst>
            <pc:docMk/>
            <pc:sldMk cId="3609361513" sldId="785"/>
            <ac:spMk id="4" creationId="{00000000-0000-0000-0000-000000000000}"/>
          </ac:spMkLst>
        </pc:spChg>
        <pc:spChg chg="mod">
          <ac:chgData name="Zahradník Radek (76162)" userId="2ae45e0a-6fea-4f20-bc65-6bd76c1b5529" providerId="ADAL" clId="{578C9A64-C506-49B2-9DFE-84F96DAEDEDE}" dt="2019-01-27T13:29:41.334" v="4156" actId="108"/>
          <ac:spMkLst>
            <pc:docMk/>
            <pc:sldMk cId="3609361513" sldId="785"/>
            <ac:spMk id="5" creationId="{00000000-0000-0000-0000-000000000000}"/>
          </ac:spMkLst>
        </pc:spChg>
      </pc:sldChg>
      <pc:sldChg chg="add">
        <pc:chgData name="Zahradník Radek (76162)" userId="2ae45e0a-6fea-4f20-bc65-6bd76c1b5529" providerId="ADAL" clId="{578C9A64-C506-49B2-9DFE-84F96DAEDEDE}" dt="2019-01-27T12:07:57.641" v="3782"/>
        <pc:sldMkLst>
          <pc:docMk/>
          <pc:sldMk cId="1292794857" sldId="786"/>
        </pc:sldMkLst>
      </pc:sldChg>
      <pc:sldChg chg="addSp delSp modSp add ord">
        <pc:chgData name="Zahradník Radek (76162)" userId="2ae45e0a-6fea-4f20-bc65-6bd76c1b5529" providerId="ADAL" clId="{578C9A64-C506-49B2-9DFE-84F96DAEDEDE}" dt="2019-01-27T13:53:57.118" v="4177" actId="1076"/>
        <pc:sldMkLst>
          <pc:docMk/>
          <pc:sldMk cId="4185981346" sldId="787"/>
        </pc:sldMkLst>
        <pc:spChg chg="add del">
          <ac:chgData name="Zahradník Radek (76162)" userId="2ae45e0a-6fea-4f20-bc65-6bd76c1b5529" providerId="ADAL" clId="{578C9A64-C506-49B2-9DFE-84F96DAEDEDE}" dt="2019-01-27T13:53:23.139" v="4168" actId="478"/>
          <ac:spMkLst>
            <pc:docMk/>
            <pc:sldMk cId="4185981346" sldId="787"/>
            <ac:spMk id="2" creationId="{134F5E93-B17C-441B-929B-75798C309848}"/>
          </ac:spMkLst>
        </pc:spChg>
        <pc:spChg chg="add mod">
          <ac:chgData name="Zahradník Radek (76162)" userId="2ae45e0a-6fea-4f20-bc65-6bd76c1b5529" providerId="ADAL" clId="{578C9A64-C506-49B2-9DFE-84F96DAEDEDE}" dt="2019-01-27T13:53:57.118" v="4177" actId="1076"/>
          <ac:spMkLst>
            <pc:docMk/>
            <pc:sldMk cId="4185981346" sldId="787"/>
            <ac:spMk id="3" creationId="{6188B26E-D0C9-489D-99BE-5AD056ECC948}"/>
          </ac:spMkLst>
        </pc:spChg>
        <pc:spChg chg="mod">
          <ac:chgData name="Zahradník Radek (76162)" userId="2ae45e0a-6fea-4f20-bc65-6bd76c1b5529" providerId="ADAL" clId="{578C9A64-C506-49B2-9DFE-84F96DAEDEDE}" dt="2019-01-27T12:13:05.449" v="3836" actId="20577"/>
          <ac:spMkLst>
            <pc:docMk/>
            <pc:sldMk cId="4185981346" sldId="787"/>
            <ac:spMk id="4" creationId="{00000000-0000-0000-0000-000000000000}"/>
          </ac:spMkLst>
        </pc:spChg>
        <pc:spChg chg="mod">
          <ac:chgData name="Zahradník Radek (76162)" userId="2ae45e0a-6fea-4f20-bc65-6bd76c1b5529" providerId="ADAL" clId="{578C9A64-C506-49B2-9DFE-84F96DAEDEDE}" dt="2019-01-27T12:14:57.788" v="3883" actId="2711"/>
          <ac:spMkLst>
            <pc:docMk/>
            <pc:sldMk cId="4185981346" sldId="787"/>
            <ac:spMk id="5" creationId="{00000000-0000-0000-0000-000000000000}"/>
          </ac:spMkLst>
        </pc:spChg>
      </pc:sldChg>
    </pc:docChg>
  </pc:docChgLst>
  <pc:docChgLst>
    <pc:chgData name="Zahradník Radek (76162)" userId="2ae45e0a-6fea-4f20-bc65-6bd76c1b5529" providerId="ADAL" clId="{FB07723E-1A93-43E8-95FD-F05ABE290313}"/>
    <pc:docChg chg="undo custSel addSld delSld modSld sldOrd">
      <pc:chgData name="Zahradník Radek (76162)" userId="2ae45e0a-6fea-4f20-bc65-6bd76c1b5529" providerId="ADAL" clId="{FB07723E-1A93-43E8-95FD-F05ABE290313}" dt="2022-09-21T21:57:07.808" v="4240" actId="47"/>
      <pc:docMkLst>
        <pc:docMk/>
      </pc:docMkLst>
      <pc:sldChg chg="modSp mod">
        <pc:chgData name="Zahradník Radek (76162)" userId="2ae45e0a-6fea-4f20-bc65-6bd76c1b5529" providerId="ADAL" clId="{FB07723E-1A93-43E8-95FD-F05ABE290313}" dt="2022-09-21T20:09:16.581" v="4128" actId="20577"/>
        <pc:sldMkLst>
          <pc:docMk/>
          <pc:sldMk cId="2982786887" sldId="256"/>
        </pc:sldMkLst>
        <pc:spChg chg="mod">
          <ac:chgData name="Zahradník Radek (76162)" userId="2ae45e0a-6fea-4f20-bc65-6bd76c1b5529" providerId="ADAL" clId="{FB07723E-1A93-43E8-95FD-F05ABE290313}" dt="2022-09-21T20:09:16.581" v="4128" actId="20577"/>
          <ac:spMkLst>
            <pc:docMk/>
            <pc:sldMk cId="2982786887" sldId="256"/>
            <ac:spMk id="2" creationId="{00000000-0000-0000-0000-000000000000}"/>
          </ac:spMkLst>
        </pc:spChg>
      </pc:sldChg>
      <pc:sldChg chg="modSp mod">
        <pc:chgData name="Zahradník Radek (76162)" userId="2ae45e0a-6fea-4f20-bc65-6bd76c1b5529" providerId="ADAL" clId="{FB07723E-1A93-43E8-95FD-F05ABE290313}" dt="2022-09-18T17:47:11.741" v="1314" actId="20577"/>
        <pc:sldMkLst>
          <pc:docMk/>
          <pc:sldMk cId="2877453868" sldId="427"/>
        </pc:sldMkLst>
        <pc:spChg chg="mod">
          <ac:chgData name="Zahradník Radek (76162)" userId="2ae45e0a-6fea-4f20-bc65-6bd76c1b5529" providerId="ADAL" clId="{FB07723E-1A93-43E8-95FD-F05ABE290313}" dt="2022-09-18T17:47:11.741" v="1314" actId="20577"/>
          <ac:spMkLst>
            <pc:docMk/>
            <pc:sldMk cId="2877453868" sldId="427"/>
            <ac:spMk id="2" creationId="{00000000-0000-0000-0000-000000000000}"/>
          </ac:spMkLst>
        </pc:spChg>
      </pc:sldChg>
      <pc:sldChg chg="modSp mod">
        <pc:chgData name="Zahradník Radek (76162)" userId="2ae45e0a-6fea-4f20-bc65-6bd76c1b5529" providerId="ADAL" clId="{FB07723E-1A93-43E8-95FD-F05ABE290313}" dt="2022-09-18T12:44:58.511" v="309" actId="20577"/>
        <pc:sldMkLst>
          <pc:docMk/>
          <pc:sldMk cId="4188961347" sldId="429"/>
        </pc:sldMkLst>
        <pc:spChg chg="mod">
          <ac:chgData name="Zahradník Radek (76162)" userId="2ae45e0a-6fea-4f20-bc65-6bd76c1b5529" providerId="ADAL" clId="{FB07723E-1A93-43E8-95FD-F05ABE290313}" dt="2022-09-18T12:44:58.511" v="309" actId="20577"/>
          <ac:spMkLst>
            <pc:docMk/>
            <pc:sldMk cId="4188961347" sldId="429"/>
            <ac:spMk id="2" creationId="{00000000-0000-0000-0000-000000000000}"/>
          </ac:spMkLst>
        </pc:spChg>
      </pc:sldChg>
      <pc:sldChg chg="del">
        <pc:chgData name="Zahradník Radek (76162)" userId="2ae45e0a-6fea-4f20-bc65-6bd76c1b5529" providerId="ADAL" clId="{FB07723E-1A93-43E8-95FD-F05ABE290313}" dt="2022-09-21T21:57:07.808" v="4240" actId="47"/>
        <pc:sldMkLst>
          <pc:docMk/>
          <pc:sldMk cId="2685136637" sldId="433"/>
        </pc:sldMkLst>
      </pc:sldChg>
      <pc:sldChg chg="modSp mod">
        <pc:chgData name="Zahradník Radek (76162)" userId="2ae45e0a-6fea-4f20-bc65-6bd76c1b5529" providerId="ADAL" clId="{FB07723E-1A93-43E8-95FD-F05ABE290313}" dt="2022-09-18T17:59:12.917" v="1774" actId="20577"/>
        <pc:sldMkLst>
          <pc:docMk/>
          <pc:sldMk cId="26969276" sldId="639"/>
        </pc:sldMkLst>
        <pc:spChg chg="mod">
          <ac:chgData name="Zahradník Radek (76162)" userId="2ae45e0a-6fea-4f20-bc65-6bd76c1b5529" providerId="ADAL" clId="{FB07723E-1A93-43E8-95FD-F05ABE290313}" dt="2022-09-18T17:59:12.917" v="1774" actId="20577"/>
          <ac:spMkLst>
            <pc:docMk/>
            <pc:sldMk cId="26969276" sldId="639"/>
            <ac:spMk id="5" creationId="{00000000-0000-0000-0000-000000000000}"/>
          </ac:spMkLst>
        </pc:spChg>
      </pc:sldChg>
      <pc:sldChg chg="addSp delSp modSp mod">
        <pc:chgData name="Zahradník Radek (76162)" userId="2ae45e0a-6fea-4f20-bc65-6bd76c1b5529" providerId="ADAL" clId="{FB07723E-1A93-43E8-95FD-F05ABE290313}" dt="2022-09-18T11:52:47.281" v="14" actId="1076"/>
        <pc:sldMkLst>
          <pc:docMk/>
          <pc:sldMk cId="755125960" sldId="661"/>
        </pc:sldMkLst>
        <pc:spChg chg="del mod">
          <ac:chgData name="Zahradník Radek (76162)" userId="2ae45e0a-6fea-4f20-bc65-6bd76c1b5529" providerId="ADAL" clId="{FB07723E-1A93-43E8-95FD-F05ABE290313}" dt="2022-09-18T11:52:43.484" v="13" actId="478"/>
          <ac:spMkLst>
            <pc:docMk/>
            <pc:sldMk cId="755125960" sldId="661"/>
            <ac:spMk id="3" creationId="{DF2E1354-D025-4F40-841C-D02C06E75C77}"/>
          </ac:spMkLst>
        </pc:spChg>
        <pc:spChg chg="add del">
          <ac:chgData name="Zahradník Radek (76162)" userId="2ae45e0a-6fea-4f20-bc65-6bd76c1b5529" providerId="ADAL" clId="{FB07723E-1A93-43E8-95FD-F05ABE290313}" dt="2022-09-18T11:52:11.504" v="6" actId="22"/>
          <ac:spMkLst>
            <pc:docMk/>
            <pc:sldMk cId="755125960" sldId="661"/>
            <ac:spMk id="6" creationId="{DE08BC86-FEFC-1706-1655-928BBD29BF18}"/>
          </ac:spMkLst>
        </pc:spChg>
        <pc:spChg chg="add del">
          <ac:chgData name="Zahradník Radek (76162)" userId="2ae45e0a-6fea-4f20-bc65-6bd76c1b5529" providerId="ADAL" clId="{FB07723E-1A93-43E8-95FD-F05ABE290313}" dt="2022-09-18T11:52:21.157" v="8" actId="22"/>
          <ac:spMkLst>
            <pc:docMk/>
            <pc:sldMk cId="755125960" sldId="661"/>
            <ac:spMk id="8" creationId="{710A9182-8D9C-DE30-56D9-48C39F76A678}"/>
          </ac:spMkLst>
        </pc:spChg>
        <pc:spChg chg="add del">
          <ac:chgData name="Zahradník Radek (76162)" userId="2ae45e0a-6fea-4f20-bc65-6bd76c1b5529" providerId="ADAL" clId="{FB07723E-1A93-43E8-95FD-F05ABE290313}" dt="2022-09-18T11:52:41.654" v="12" actId="478"/>
          <ac:spMkLst>
            <pc:docMk/>
            <pc:sldMk cId="755125960" sldId="661"/>
            <ac:spMk id="10" creationId="{5737F5FE-7593-F5B0-2641-11FCF89765E4}"/>
          </ac:spMkLst>
        </pc:spChg>
        <pc:spChg chg="add mod">
          <ac:chgData name="Zahradník Radek (76162)" userId="2ae45e0a-6fea-4f20-bc65-6bd76c1b5529" providerId="ADAL" clId="{FB07723E-1A93-43E8-95FD-F05ABE290313}" dt="2022-09-18T11:52:47.281" v="14" actId="1076"/>
          <ac:spMkLst>
            <pc:docMk/>
            <pc:sldMk cId="755125960" sldId="661"/>
            <ac:spMk id="12" creationId="{4246B9D7-22BF-50DA-F7E2-E77AAB3F9A11}"/>
          </ac:spMkLst>
        </pc:spChg>
      </pc:sldChg>
      <pc:sldChg chg="modSp mod">
        <pc:chgData name="Zahradník Radek (76162)" userId="2ae45e0a-6fea-4f20-bc65-6bd76c1b5529" providerId="ADAL" clId="{FB07723E-1A93-43E8-95FD-F05ABE290313}" dt="2022-09-20T03:10:56.058" v="3855" actId="790"/>
        <pc:sldMkLst>
          <pc:docMk/>
          <pc:sldMk cId="4012592176" sldId="675"/>
        </pc:sldMkLst>
        <pc:spChg chg="mod">
          <ac:chgData name="Zahradník Radek (76162)" userId="2ae45e0a-6fea-4f20-bc65-6bd76c1b5529" providerId="ADAL" clId="{FB07723E-1A93-43E8-95FD-F05ABE290313}" dt="2022-09-20T03:10:56.058" v="3855" actId="790"/>
          <ac:spMkLst>
            <pc:docMk/>
            <pc:sldMk cId="4012592176" sldId="675"/>
            <ac:spMk id="4" creationId="{00000000-0000-0000-0000-000000000000}"/>
          </ac:spMkLst>
        </pc:spChg>
        <pc:spChg chg="mod">
          <ac:chgData name="Zahradník Radek (76162)" userId="2ae45e0a-6fea-4f20-bc65-6bd76c1b5529" providerId="ADAL" clId="{FB07723E-1A93-43E8-95FD-F05ABE290313}" dt="2022-09-18T20:51:18.114" v="2102" actId="20577"/>
          <ac:spMkLst>
            <pc:docMk/>
            <pc:sldMk cId="4012592176" sldId="675"/>
            <ac:spMk id="5" creationId="{00000000-0000-0000-0000-000000000000}"/>
          </ac:spMkLst>
        </pc:spChg>
      </pc:sldChg>
      <pc:sldChg chg="modSp mod">
        <pc:chgData name="Zahradník Radek (76162)" userId="2ae45e0a-6fea-4f20-bc65-6bd76c1b5529" providerId="ADAL" clId="{FB07723E-1A93-43E8-95FD-F05ABE290313}" dt="2022-09-18T13:57:33.007" v="1003" actId="20577"/>
        <pc:sldMkLst>
          <pc:docMk/>
          <pc:sldMk cId="4007796832" sldId="676"/>
        </pc:sldMkLst>
        <pc:spChg chg="mod">
          <ac:chgData name="Zahradník Radek (76162)" userId="2ae45e0a-6fea-4f20-bc65-6bd76c1b5529" providerId="ADAL" clId="{FB07723E-1A93-43E8-95FD-F05ABE290313}" dt="2022-09-18T13:57:33.007" v="1003" actId="20577"/>
          <ac:spMkLst>
            <pc:docMk/>
            <pc:sldMk cId="4007796832" sldId="676"/>
            <ac:spMk id="5" creationId="{00000000-0000-0000-0000-000000000000}"/>
          </ac:spMkLst>
        </pc:spChg>
      </pc:sldChg>
      <pc:sldChg chg="addSp delSp modSp mod">
        <pc:chgData name="Zahradník Radek (76162)" userId="2ae45e0a-6fea-4f20-bc65-6bd76c1b5529" providerId="ADAL" clId="{FB07723E-1A93-43E8-95FD-F05ABE290313}" dt="2022-09-18T15:13:44.104" v="1117" actId="20577"/>
        <pc:sldMkLst>
          <pc:docMk/>
          <pc:sldMk cId="3911476181" sldId="677"/>
        </pc:sldMkLst>
        <pc:spChg chg="add del">
          <ac:chgData name="Zahradník Radek (76162)" userId="2ae45e0a-6fea-4f20-bc65-6bd76c1b5529" providerId="ADAL" clId="{FB07723E-1A93-43E8-95FD-F05ABE290313}" dt="2022-09-18T14:42:49.292" v="1005"/>
          <ac:spMkLst>
            <pc:docMk/>
            <pc:sldMk cId="3911476181" sldId="677"/>
            <ac:spMk id="2" creationId="{3949EE19-4F47-736E-6CC3-288B7951E97D}"/>
          </ac:spMkLst>
        </pc:spChg>
        <pc:spChg chg="mod">
          <ac:chgData name="Zahradník Radek (76162)" userId="2ae45e0a-6fea-4f20-bc65-6bd76c1b5529" providerId="ADAL" clId="{FB07723E-1A93-43E8-95FD-F05ABE290313}" dt="2022-09-18T15:13:44.104" v="1117" actId="20577"/>
          <ac:spMkLst>
            <pc:docMk/>
            <pc:sldMk cId="3911476181" sldId="677"/>
            <ac:spMk id="5" creationId="{00000000-0000-0000-0000-000000000000}"/>
          </ac:spMkLst>
        </pc:spChg>
        <pc:spChg chg="add mod">
          <ac:chgData name="Zahradník Radek (76162)" userId="2ae45e0a-6fea-4f20-bc65-6bd76c1b5529" providerId="ADAL" clId="{FB07723E-1A93-43E8-95FD-F05ABE290313}" dt="2022-09-18T14:44:11.986" v="1014" actId="1036"/>
          <ac:spMkLst>
            <pc:docMk/>
            <pc:sldMk cId="3911476181" sldId="677"/>
            <ac:spMk id="6" creationId="{48D22224-DD5F-C981-EF99-63CC4D1B4BA9}"/>
          </ac:spMkLst>
        </pc:spChg>
        <pc:spChg chg="add mod">
          <ac:chgData name="Zahradník Radek (76162)" userId="2ae45e0a-6fea-4f20-bc65-6bd76c1b5529" providerId="ADAL" clId="{FB07723E-1A93-43E8-95FD-F05ABE290313}" dt="2022-09-18T14:44:56.372" v="1022" actId="14100"/>
          <ac:spMkLst>
            <pc:docMk/>
            <pc:sldMk cId="3911476181" sldId="677"/>
            <ac:spMk id="8" creationId="{19EC7F79-CAB0-6FE3-89F0-4E8A439E30D7}"/>
          </ac:spMkLst>
        </pc:spChg>
      </pc:sldChg>
      <pc:sldChg chg="modSp mod">
        <pc:chgData name="Zahradník Radek (76162)" userId="2ae45e0a-6fea-4f20-bc65-6bd76c1b5529" providerId="ADAL" clId="{FB07723E-1A93-43E8-95FD-F05ABE290313}" dt="2022-09-19T19:37:09.060" v="3678" actId="20577"/>
        <pc:sldMkLst>
          <pc:docMk/>
          <pc:sldMk cId="2985373880" sldId="678"/>
        </pc:sldMkLst>
        <pc:spChg chg="mod">
          <ac:chgData name="Zahradník Radek (76162)" userId="2ae45e0a-6fea-4f20-bc65-6bd76c1b5529" providerId="ADAL" clId="{FB07723E-1A93-43E8-95FD-F05ABE290313}" dt="2022-09-19T19:37:09.060" v="3678" actId="20577"/>
          <ac:spMkLst>
            <pc:docMk/>
            <pc:sldMk cId="2985373880" sldId="678"/>
            <ac:spMk id="5" creationId="{00000000-0000-0000-0000-000000000000}"/>
          </ac:spMkLst>
        </pc:spChg>
      </pc:sldChg>
      <pc:sldChg chg="modSp mod">
        <pc:chgData name="Zahradník Radek (76162)" userId="2ae45e0a-6fea-4f20-bc65-6bd76c1b5529" providerId="ADAL" clId="{FB07723E-1A93-43E8-95FD-F05ABE290313}" dt="2022-09-18T12:43:00.875" v="272" actId="20577"/>
        <pc:sldMkLst>
          <pc:docMk/>
          <pc:sldMk cId="2592864258" sldId="681"/>
        </pc:sldMkLst>
        <pc:spChg chg="mod">
          <ac:chgData name="Zahradník Radek (76162)" userId="2ae45e0a-6fea-4f20-bc65-6bd76c1b5529" providerId="ADAL" clId="{FB07723E-1A93-43E8-95FD-F05ABE290313}" dt="2022-09-18T12:43:00.875" v="272" actId="20577"/>
          <ac:spMkLst>
            <pc:docMk/>
            <pc:sldMk cId="2592864258" sldId="681"/>
            <ac:spMk id="5" creationId="{00000000-0000-0000-0000-000000000000}"/>
          </ac:spMkLst>
        </pc:spChg>
      </pc:sldChg>
      <pc:sldChg chg="addSp delSp modSp mod setBg">
        <pc:chgData name="Zahradník Radek (76162)" userId="2ae45e0a-6fea-4f20-bc65-6bd76c1b5529" providerId="ADAL" clId="{FB07723E-1A93-43E8-95FD-F05ABE290313}" dt="2022-09-18T21:07:15.879" v="2227" actId="20577"/>
        <pc:sldMkLst>
          <pc:docMk/>
          <pc:sldMk cId="3793281791" sldId="682"/>
        </pc:sldMkLst>
        <pc:spChg chg="add del">
          <ac:chgData name="Zahradník Radek (76162)" userId="2ae45e0a-6fea-4f20-bc65-6bd76c1b5529" providerId="ADAL" clId="{FB07723E-1A93-43E8-95FD-F05ABE290313}" dt="2022-09-18T21:04:44.080" v="2216" actId="478"/>
          <ac:spMkLst>
            <pc:docMk/>
            <pc:sldMk cId="3793281791" sldId="682"/>
            <ac:spMk id="3" creationId="{D3589BD6-2C24-39C9-6FA6-16C5C7B07B31}"/>
          </ac:spMkLst>
        </pc:spChg>
        <pc:spChg chg="mod">
          <ac:chgData name="Zahradník Radek (76162)" userId="2ae45e0a-6fea-4f20-bc65-6bd76c1b5529" providerId="ADAL" clId="{FB07723E-1A93-43E8-95FD-F05ABE290313}" dt="2022-09-18T20:58:53.853" v="2121" actId="20577"/>
          <ac:spMkLst>
            <pc:docMk/>
            <pc:sldMk cId="3793281791" sldId="682"/>
            <ac:spMk id="4" creationId="{00000000-0000-0000-0000-000000000000}"/>
          </ac:spMkLst>
        </pc:spChg>
        <pc:spChg chg="mod">
          <ac:chgData name="Zahradník Radek (76162)" userId="2ae45e0a-6fea-4f20-bc65-6bd76c1b5529" providerId="ADAL" clId="{FB07723E-1A93-43E8-95FD-F05ABE290313}" dt="2022-09-18T21:07:15.879" v="2227" actId="20577"/>
          <ac:spMkLst>
            <pc:docMk/>
            <pc:sldMk cId="3793281791" sldId="682"/>
            <ac:spMk id="5" creationId="{00000000-0000-0000-0000-000000000000}"/>
          </ac:spMkLst>
        </pc:spChg>
        <pc:spChg chg="add del">
          <ac:chgData name="Zahradník Radek (76162)" userId="2ae45e0a-6fea-4f20-bc65-6bd76c1b5529" providerId="ADAL" clId="{FB07723E-1A93-43E8-95FD-F05ABE290313}" dt="2022-09-18T21:04:49.151" v="2218"/>
          <ac:spMkLst>
            <pc:docMk/>
            <pc:sldMk cId="3793281791" sldId="682"/>
            <ac:spMk id="6" creationId="{6F69A763-78C5-849E-3602-0324AAB8F270}"/>
          </ac:spMkLst>
        </pc:spChg>
        <pc:spChg chg="add mod">
          <ac:chgData name="Zahradník Radek (76162)" userId="2ae45e0a-6fea-4f20-bc65-6bd76c1b5529" providerId="ADAL" clId="{FB07723E-1A93-43E8-95FD-F05ABE290313}" dt="2022-09-18T21:05:02.240" v="2221" actId="14100"/>
          <ac:spMkLst>
            <pc:docMk/>
            <pc:sldMk cId="3793281791" sldId="682"/>
            <ac:spMk id="8" creationId="{69D52AB2-4B57-62AD-DCC8-C66A48BD7030}"/>
          </ac:spMkLst>
        </pc:spChg>
      </pc:sldChg>
      <pc:sldChg chg="ord">
        <pc:chgData name="Zahradník Radek (76162)" userId="2ae45e0a-6fea-4f20-bc65-6bd76c1b5529" providerId="ADAL" clId="{FB07723E-1A93-43E8-95FD-F05ABE290313}" dt="2022-09-18T12:45:07.780" v="311"/>
        <pc:sldMkLst>
          <pc:docMk/>
          <pc:sldMk cId="3488860167" sldId="683"/>
        </pc:sldMkLst>
      </pc:sldChg>
      <pc:sldChg chg="del">
        <pc:chgData name="Zahradník Radek (76162)" userId="2ae45e0a-6fea-4f20-bc65-6bd76c1b5529" providerId="ADAL" clId="{FB07723E-1A93-43E8-95FD-F05ABE290313}" dt="2022-09-19T19:38:41.894" v="3679" actId="2696"/>
        <pc:sldMkLst>
          <pc:docMk/>
          <pc:sldMk cId="3129080919" sldId="684"/>
        </pc:sldMkLst>
      </pc:sldChg>
      <pc:sldChg chg="addSp delSp modSp mod setBg">
        <pc:chgData name="Zahradník Radek (76162)" userId="2ae45e0a-6fea-4f20-bc65-6bd76c1b5529" providerId="ADAL" clId="{FB07723E-1A93-43E8-95FD-F05ABE290313}" dt="2022-09-21T21:37:50.074" v="4235" actId="1076"/>
        <pc:sldMkLst>
          <pc:docMk/>
          <pc:sldMk cId="2110396591" sldId="715"/>
        </pc:sldMkLst>
        <pc:spChg chg="add del">
          <ac:chgData name="Zahradník Radek (76162)" userId="2ae45e0a-6fea-4f20-bc65-6bd76c1b5529" providerId="ADAL" clId="{FB07723E-1A93-43E8-95FD-F05ABE290313}" dt="2022-09-21T21:29:33.419" v="4222"/>
          <ac:spMkLst>
            <pc:docMk/>
            <pc:sldMk cId="2110396591" sldId="715"/>
            <ac:spMk id="2" creationId="{8D3EECB6-91D1-9370-C84E-2832F8C75E1A}"/>
          </ac:spMkLst>
        </pc:spChg>
        <pc:spChg chg="add del">
          <ac:chgData name="Zahradník Radek (76162)" userId="2ae45e0a-6fea-4f20-bc65-6bd76c1b5529" providerId="ADAL" clId="{FB07723E-1A93-43E8-95FD-F05ABE290313}" dt="2022-09-21T21:37:14.931" v="4228"/>
          <ac:spMkLst>
            <pc:docMk/>
            <pc:sldMk cId="2110396591" sldId="715"/>
            <ac:spMk id="3" creationId="{E998914C-2B9E-1336-C448-15572A07E5EB}"/>
          </ac:spMkLst>
        </pc:spChg>
        <pc:spChg chg="mod">
          <ac:chgData name="Zahradník Radek (76162)" userId="2ae45e0a-6fea-4f20-bc65-6bd76c1b5529" providerId="ADAL" clId="{FB07723E-1A93-43E8-95FD-F05ABE290313}" dt="2022-09-21T21:37:42.291" v="4233" actId="14100"/>
          <ac:spMkLst>
            <pc:docMk/>
            <pc:sldMk cId="2110396591" sldId="715"/>
            <ac:spMk id="5" creationId="{00000000-0000-0000-0000-000000000000}"/>
          </ac:spMkLst>
        </pc:spChg>
        <pc:spChg chg="add mod">
          <ac:chgData name="Zahradník Radek (76162)" userId="2ae45e0a-6fea-4f20-bc65-6bd76c1b5529" providerId="ADAL" clId="{FB07723E-1A93-43E8-95FD-F05ABE290313}" dt="2022-09-21T21:37:45.843" v="4234" actId="1076"/>
          <ac:spMkLst>
            <pc:docMk/>
            <pc:sldMk cId="2110396591" sldId="715"/>
            <ac:spMk id="8" creationId="{C7BD6B64-55DE-BC2A-7045-BA0C2A0D0F91}"/>
          </ac:spMkLst>
        </pc:spChg>
        <pc:picChg chg="mod">
          <ac:chgData name="Zahradník Radek (76162)" userId="2ae45e0a-6fea-4f20-bc65-6bd76c1b5529" providerId="ADAL" clId="{FB07723E-1A93-43E8-95FD-F05ABE290313}" dt="2022-09-21T21:37:50.074" v="4235" actId="1076"/>
          <ac:picMkLst>
            <pc:docMk/>
            <pc:sldMk cId="2110396591" sldId="715"/>
            <ac:picMk id="6" creationId="{C08983D7-0139-47EC-AEF1-052E6C745B3B}"/>
          </ac:picMkLst>
        </pc:picChg>
      </pc:sldChg>
      <pc:sldChg chg="addSp modSp mod">
        <pc:chgData name="Zahradník Radek (76162)" userId="2ae45e0a-6fea-4f20-bc65-6bd76c1b5529" providerId="ADAL" clId="{FB07723E-1A93-43E8-95FD-F05ABE290313}" dt="2022-09-21T21:33:39.766" v="4226" actId="1076"/>
        <pc:sldMkLst>
          <pc:docMk/>
          <pc:sldMk cId="2751960228" sldId="716"/>
        </pc:sldMkLst>
        <pc:spChg chg="add mod">
          <ac:chgData name="Zahradník Radek (76162)" userId="2ae45e0a-6fea-4f20-bc65-6bd76c1b5529" providerId="ADAL" clId="{FB07723E-1A93-43E8-95FD-F05ABE290313}" dt="2022-09-21T21:33:39.766" v="4226" actId="1076"/>
          <ac:spMkLst>
            <pc:docMk/>
            <pc:sldMk cId="2751960228" sldId="716"/>
            <ac:spMk id="3" creationId="{B5C4A014-49D7-1D52-8BBC-9D74664FF31F}"/>
          </ac:spMkLst>
        </pc:spChg>
      </pc:sldChg>
      <pc:sldChg chg="addSp delSp modSp mod">
        <pc:chgData name="Zahradník Radek (76162)" userId="2ae45e0a-6fea-4f20-bc65-6bd76c1b5529" providerId="ADAL" clId="{FB07723E-1A93-43E8-95FD-F05ABE290313}" dt="2022-09-21T21:49:39.017" v="4239" actId="1076"/>
        <pc:sldMkLst>
          <pc:docMk/>
          <pc:sldMk cId="3590756561" sldId="717"/>
        </pc:sldMkLst>
        <pc:spChg chg="add del">
          <ac:chgData name="Zahradník Radek (76162)" userId="2ae45e0a-6fea-4f20-bc65-6bd76c1b5529" providerId="ADAL" clId="{FB07723E-1A93-43E8-95FD-F05ABE290313}" dt="2022-09-21T21:49:17.278" v="4237"/>
          <ac:spMkLst>
            <pc:docMk/>
            <pc:sldMk cId="3590756561" sldId="717"/>
            <ac:spMk id="2" creationId="{58936C8D-0A35-7AC6-4366-62AC61678BA6}"/>
          </ac:spMkLst>
        </pc:spChg>
        <pc:spChg chg="add mod">
          <ac:chgData name="Zahradník Radek (76162)" userId="2ae45e0a-6fea-4f20-bc65-6bd76c1b5529" providerId="ADAL" clId="{FB07723E-1A93-43E8-95FD-F05ABE290313}" dt="2022-09-21T21:49:39.017" v="4239" actId="1076"/>
          <ac:spMkLst>
            <pc:docMk/>
            <pc:sldMk cId="3590756561" sldId="717"/>
            <ac:spMk id="6" creationId="{6F7A0749-3499-ABA6-C778-D840E95BB78B}"/>
          </ac:spMkLst>
        </pc:spChg>
      </pc:sldChg>
      <pc:sldChg chg="modSp mod ord">
        <pc:chgData name="Zahradník Radek (76162)" userId="2ae45e0a-6fea-4f20-bc65-6bd76c1b5529" providerId="ADAL" clId="{FB07723E-1A93-43E8-95FD-F05ABE290313}" dt="2022-09-19T19:43:53.290" v="3847"/>
        <pc:sldMkLst>
          <pc:docMk/>
          <pc:sldMk cId="1874396159" sldId="745"/>
        </pc:sldMkLst>
        <pc:spChg chg="mod">
          <ac:chgData name="Zahradník Radek (76162)" userId="2ae45e0a-6fea-4f20-bc65-6bd76c1b5529" providerId="ADAL" clId="{FB07723E-1A93-43E8-95FD-F05ABE290313}" dt="2022-09-18T12:41:11.643" v="270" actId="20577"/>
          <ac:spMkLst>
            <pc:docMk/>
            <pc:sldMk cId="1874396159" sldId="745"/>
            <ac:spMk id="5" creationId="{00000000-0000-0000-0000-000000000000}"/>
          </ac:spMkLst>
        </pc:spChg>
      </pc:sldChg>
      <pc:sldChg chg="modSp mod">
        <pc:chgData name="Zahradník Radek (76162)" userId="2ae45e0a-6fea-4f20-bc65-6bd76c1b5529" providerId="ADAL" clId="{FB07723E-1A93-43E8-95FD-F05ABE290313}" dt="2022-09-18T12:01:26.302" v="164" actId="20577"/>
        <pc:sldMkLst>
          <pc:docMk/>
          <pc:sldMk cId="1817574329" sldId="791"/>
        </pc:sldMkLst>
        <pc:spChg chg="mod">
          <ac:chgData name="Zahradník Radek (76162)" userId="2ae45e0a-6fea-4f20-bc65-6bd76c1b5529" providerId="ADAL" clId="{FB07723E-1A93-43E8-95FD-F05ABE290313}" dt="2022-09-18T12:01:26.302" v="164" actId="20577"/>
          <ac:spMkLst>
            <pc:docMk/>
            <pc:sldMk cId="1817574329" sldId="791"/>
            <ac:spMk id="6" creationId="{53DA798A-29AE-4A3D-B170-2ECC1F4F5689}"/>
          </ac:spMkLst>
        </pc:spChg>
      </pc:sldChg>
      <pc:sldChg chg="modSp mod">
        <pc:chgData name="Zahradník Radek (76162)" userId="2ae45e0a-6fea-4f20-bc65-6bd76c1b5529" providerId="ADAL" clId="{FB07723E-1A93-43E8-95FD-F05ABE290313}" dt="2022-09-18T12:01:00.338" v="161"/>
        <pc:sldMkLst>
          <pc:docMk/>
          <pc:sldMk cId="4134090726" sldId="793"/>
        </pc:sldMkLst>
        <pc:spChg chg="mod">
          <ac:chgData name="Zahradník Radek (76162)" userId="2ae45e0a-6fea-4f20-bc65-6bd76c1b5529" providerId="ADAL" clId="{FB07723E-1A93-43E8-95FD-F05ABE290313}" dt="2022-09-18T11:59:18.183" v="160"/>
          <ac:spMkLst>
            <pc:docMk/>
            <pc:sldMk cId="4134090726" sldId="793"/>
            <ac:spMk id="6" creationId="{78CF9EA9-7652-4E6E-95CE-BD90215EF1EE}"/>
          </ac:spMkLst>
        </pc:spChg>
        <pc:spChg chg="mod">
          <ac:chgData name="Zahradník Radek (76162)" userId="2ae45e0a-6fea-4f20-bc65-6bd76c1b5529" providerId="ADAL" clId="{FB07723E-1A93-43E8-95FD-F05ABE290313}" dt="2022-09-18T12:01:00.338" v="161"/>
          <ac:spMkLst>
            <pc:docMk/>
            <pc:sldMk cId="4134090726" sldId="793"/>
            <ac:spMk id="7" creationId="{9B457C61-EED4-4374-BC52-646E13395B9E}"/>
          </ac:spMkLst>
        </pc:spChg>
      </pc:sldChg>
      <pc:sldChg chg="modSp mod">
        <pc:chgData name="Zahradník Radek (76162)" userId="2ae45e0a-6fea-4f20-bc65-6bd76c1b5529" providerId="ADAL" clId="{FB07723E-1A93-43E8-95FD-F05ABE290313}" dt="2022-09-18T17:49:18.291" v="1403" actId="313"/>
        <pc:sldMkLst>
          <pc:docMk/>
          <pc:sldMk cId="1705423955" sldId="797"/>
        </pc:sldMkLst>
        <pc:spChg chg="mod">
          <ac:chgData name="Zahradník Radek (76162)" userId="2ae45e0a-6fea-4f20-bc65-6bd76c1b5529" providerId="ADAL" clId="{FB07723E-1A93-43E8-95FD-F05ABE290313}" dt="2022-09-18T17:49:18.291" v="1403" actId="313"/>
          <ac:spMkLst>
            <pc:docMk/>
            <pc:sldMk cId="1705423955" sldId="797"/>
            <ac:spMk id="5" creationId="{00000000-0000-0000-0000-000000000000}"/>
          </ac:spMkLst>
        </pc:spChg>
      </pc:sldChg>
      <pc:sldChg chg="modSp add mod ord">
        <pc:chgData name="Zahradník Radek (76162)" userId="2ae45e0a-6fea-4f20-bc65-6bd76c1b5529" providerId="ADAL" clId="{FB07723E-1A93-43E8-95FD-F05ABE290313}" dt="2022-09-18T11:56:26.688" v="159" actId="20577"/>
        <pc:sldMkLst>
          <pc:docMk/>
          <pc:sldMk cId="3188870212" sldId="804"/>
        </pc:sldMkLst>
        <pc:spChg chg="mod">
          <ac:chgData name="Zahradník Radek (76162)" userId="2ae45e0a-6fea-4f20-bc65-6bd76c1b5529" providerId="ADAL" clId="{FB07723E-1A93-43E8-95FD-F05ABE290313}" dt="2022-09-18T11:53:11.944" v="39" actId="20577"/>
          <ac:spMkLst>
            <pc:docMk/>
            <pc:sldMk cId="3188870212" sldId="804"/>
            <ac:spMk id="4" creationId="{00000000-0000-0000-0000-000000000000}"/>
          </ac:spMkLst>
        </pc:spChg>
        <pc:spChg chg="mod">
          <ac:chgData name="Zahradník Radek (76162)" userId="2ae45e0a-6fea-4f20-bc65-6bd76c1b5529" providerId="ADAL" clId="{FB07723E-1A93-43E8-95FD-F05ABE290313}" dt="2022-09-18T11:56:26.688" v="159" actId="20577"/>
          <ac:spMkLst>
            <pc:docMk/>
            <pc:sldMk cId="3188870212" sldId="804"/>
            <ac:spMk id="5" creationId="{00000000-0000-0000-0000-000000000000}"/>
          </ac:spMkLst>
        </pc:spChg>
      </pc:sldChg>
      <pc:sldChg chg="addSp delSp modSp add mod">
        <pc:chgData name="Zahradník Radek (76162)" userId="2ae45e0a-6fea-4f20-bc65-6bd76c1b5529" providerId="ADAL" clId="{FB07723E-1A93-43E8-95FD-F05ABE290313}" dt="2022-09-18T13:57:00.074" v="1001" actId="20577"/>
        <pc:sldMkLst>
          <pc:docMk/>
          <pc:sldMk cId="932634730" sldId="805"/>
        </pc:sldMkLst>
        <pc:spChg chg="add del">
          <ac:chgData name="Zahradník Radek (76162)" userId="2ae45e0a-6fea-4f20-bc65-6bd76c1b5529" providerId="ADAL" clId="{FB07723E-1A93-43E8-95FD-F05ABE290313}" dt="2022-09-18T12:32:14.968" v="183" actId="478"/>
          <ac:spMkLst>
            <pc:docMk/>
            <pc:sldMk cId="932634730" sldId="805"/>
            <ac:spMk id="3" creationId="{B25F1BFC-B4F3-90CE-8690-986BD5686DEF}"/>
          </ac:spMkLst>
        </pc:spChg>
        <pc:spChg chg="mod">
          <ac:chgData name="Zahradník Radek (76162)" userId="2ae45e0a-6fea-4f20-bc65-6bd76c1b5529" providerId="ADAL" clId="{FB07723E-1A93-43E8-95FD-F05ABE290313}" dt="2022-09-18T12:31:24.345" v="181" actId="20577"/>
          <ac:spMkLst>
            <pc:docMk/>
            <pc:sldMk cId="932634730" sldId="805"/>
            <ac:spMk id="4" creationId="{00000000-0000-0000-0000-000000000000}"/>
          </ac:spMkLst>
        </pc:spChg>
        <pc:spChg chg="del">
          <ac:chgData name="Zahradník Radek (76162)" userId="2ae45e0a-6fea-4f20-bc65-6bd76c1b5529" providerId="ADAL" clId="{FB07723E-1A93-43E8-95FD-F05ABE290313}" dt="2022-09-18T12:31:14.993" v="166" actId="478"/>
          <ac:spMkLst>
            <pc:docMk/>
            <pc:sldMk cId="932634730" sldId="805"/>
            <ac:spMk id="5" creationId="{00000000-0000-0000-0000-000000000000}"/>
          </ac:spMkLst>
        </pc:spChg>
        <pc:spChg chg="add del">
          <ac:chgData name="Zahradník Radek (76162)" userId="2ae45e0a-6fea-4f20-bc65-6bd76c1b5529" providerId="ADAL" clId="{FB07723E-1A93-43E8-95FD-F05ABE290313}" dt="2022-09-18T12:32:31.368" v="187" actId="478"/>
          <ac:spMkLst>
            <pc:docMk/>
            <pc:sldMk cId="932634730" sldId="805"/>
            <ac:spMk id="7" creationId="{E9455E0E-3494-BBD6-51EB-6928B535AFEE}"/>
          </ac:spMkLst>
        </pc:spChg>
        <pc:spChg chg="add mod">
          <ac:chgData name="Zahradník Radek (76162)" userId="2ae45e0a-6fea-4f20-bc65-6bd76c1b5529" providerId="ADAL" clId="{FB07723E-1A93-43E8-95FD-F05ABE290313}" dt="2022-09-18T13:57:00.074" v="1001" actId="20577"/>
          <ac:spMkLst>
            <pc:docMk/>
            <pc:sldMk cId="932634730" sldId="805"/>
            <ac:spMk id="9" creationId="{FA72FC11-6C9C-2A40-D708-31E5F35B194E}"/>
          </ac:spMkLst>
        </pc:spChg>
        <pc:spChg chg="add mod">
          <ac:chgData name="Zahradník Radek (76162)" userId="2ae45e0a-6fea-4f20-bc65-6bd76c1b5529" providerId="ADAL" clId="{FB07723E-1A93-43E8-95FD-F05ABE290313}" dt="2022-09-18T12:33:28.832" v="207" actId="1076"/>
          <ac:spMkLst>
            <pc:docMk/>
            <pc:sldMk cId="932634730" sldId="805"/>
            <ac:spMk id="10" creationId="{2AA7AB72-19E2-1B26-38BF-96C634B7659B}"/>
          </ac:spMkLst>
        </pc:spChg>
      </pc:sldChg>
      <pc:sldChg chg="modSp add mod">
        <pc:chgData name="Zahradník Radek (76162)" userId="2ae45e0a-6fea-4f20-bc65-6bd76c1b5529" providerId="ADAL" clId="{FB07723E-1A93-43E8-95FD-F05ABE290313}" dt="2022-09-18T21:11:24.346" v="2325" actId="20577"/>
        <pc:sldMkLst>
          <pc:docMk/>
          <pc:sldMk cId="213842381" sldId="806"/>
        </pc:sldMkLst>
        <pc:spChg chg="mod">
          <ac:chgData name="Zahradník Radek (76162)" userId="2ae45e0a-6fea-4f20-bc65-6bd76c1b5529" providerId="ADAL" clId="{FB07723E-1A93-43E8-95FD-F05ABE290313}" dt="2022-09-18T21:11:24.346" v="2325" actId="20577"/>
          <ac:spMkLst>
            <pc:docMk/>
            <pc:sldMk cId="213842381" sldId="806"/>
            <ac:spMk id="2" creationId="{00000000-0000-0000-0000-000000000000}"/>
          </ac:spMkLst>
        </pc:spChg>
      </pc:sldChg>
      <pc:sldChg chg="modSp add mod ord">
        <pc:chgData name="Zahradník Radek (76162)" userId="2ae45e0a-6fea-4f20-bc65-6bd76c1b5529" providerId="ADAL" clId="{FB07723E-1A93-43E8-95FD-F05ABE290313}" dt="2022-09-18T15:14:50.321" v="1221" actId="20577"/>
        <pc:sldMkLst>
          <pc:docMk/>
          <pc:sldMk cId="163061093" sldId="807"/>
        </pc:sldMkLst>
        <pc:spChg chg="mod">
          <ac:chgData name="Zahradník Radek (76162)" userId="2ae45e0a-6fea-4f20-bc65-6bd76c1b5529" providerId="ADAL" clId="{FB07723E-1A93-43E8-95FD-F05ABE290313}" dt="2022-09-18T13:36:10.976" v="334" actId="20577"/>
          <ac:spMkLst>
            <pc:docMk/>
            <pc:sldMk cId="163061093" sldId="807"/>
            <ac:spMk id="4" creationId="{00000000-0000-0000-0000-000000000000}"/>
          </ac:spMkLst>
        </pc:spChg>
        <pc:spChg chg="mod">
          <ac:chgData name="Zahradník Radek (76162)" userId="2ae45e0a-6fea-4f20-bc65-6bd76c1b5529" providerId="ADAL" clId="{FB07723E-1A93-43E8-95FD-F05ABE290313}" dt="2022-09-18T15:14:50.321" v="1221" actId="20577"/>
          <ac:spMkLst>
            <pc:docMk/>
            <pc:sldMk cId="163061093" sldId="807"/>
            <ac:spMk id="5" creationId="{00000000-0000-0000-0000-000000000000}"/>
          </ac:spMkLst>
        </pc:spChg>
      </pc:sldChg>
      <pc:sldChg chg="add del">
        <pc:chgData name="Zahradník Radek (76162)" userId="2ae45e0a-6fea-4f20-bc65-6bd76c1b5529" providerId="ADAL" clId="{FB07723E-1A93-43E8-95FD-F05ABE290313}" dt="2022-09-18T13:26:51.464" v="313" actId="47"/>
        <pc:sldMkLst>
          <pc:docMk/>
          <pc:sldMk cId="699640615" sldId="807"/>
        </pc:sldMkLst>
      </pc:sldChg>
      <pc:sldChg chg="addSp delSp modSp add mod ord">
        <pc:chgData name="Zahradník Radek (76162)" userId="2ae45e0a-6fea-4f20-bc65-6bd76c1b5529" providerId="ADAL" clId="{FB07723E-1A93-43E8-95FD-F05ABE290313}" dt="2022-09-20T03:15:46.140" v="3856" actId="790"/>
        <pc:sldMkLst>
          <pc:docMk/>
          <pc:sldMk cId="1606855800" sldId="808"/>
        </pc:sldMkLst>
        <pc:spChg chg="add mod">
          <ac:chgData name="Zahradník Radek (76162)" userId="2ae45e0a-6fea-4f20-bc65-6bd76c1b5529" providerId="ADAL" clId="{FB07723E-1A93-43E8-95FD-F05ABE290313}" dt="2022-09-20T03:15:46.140" v="3856" actId="790"/>
          <ac:spMkLst>
            <pc:docMk/>
            <pc:sldMk cId="1606855800" sldId="808"/>
            <ac:spMk id="3" creationId="{F19AD244-D674-5FA1-4404-9A400331FD99}"/>
          </ac:spMkLst>
        </pc:spChg>
        <pc:spChg chg="mod">
          <ac:chgData name="Zahradník Radek (76162)" userId="2ae45e0a-6fea-4f20-bc65-6bd76c1b5529" providerId="ADAL" clId="{FB07723E-1A93-43E8-95FD-F05ABE290313}" dt="2022-09-18T14:48:26.692" v="1075" actId="6549"/>
          <ac:spMkLst>
            <pc:docMk/>
            <pc:sldMk cId="1606855800" sldId="808"/>
            <ac:spMk id="4" creationId="{00000000-0000-0000-0000-000000000000}"/>
          </ac:spMkLst>
        </pc:spChg>
        <pc:spChg chg="add mod">
          <ac:chgData name="Zahradník Radek (76162)" userId="2ae45e0a-6fea-4f20-bc65-6bd76c1b5529" providerId="ADAL" clId="{FB07723E-1A93-43E8-95FD-F05ABE290313}" dt="2022-09-18T14:57:18.266" v="1085" actId="1076"/>
          <ac:spMkLst>
            <pc:docMk/>
            <pc:sldMk cId="1606855800" sldId="808"/>
            <ac:spMk id="6" creationId="{0642AB7F-4660-F397-6D64-2DCF0341038C}"/>
          </ac:spMkLst>
        </pc:spChg>
        <pc:spChg chg="del mod">
          <ac:chgData name="Zahradník Radek (76162)" userId="2ae45e0a-6fea-4f20-bc65-6bd76c1b5529" providerId="ADAL" clId="{FB07723E-1A93-43E8-95FD-F05ABE290313}" dt="2022-09-18T14:48:53.647" v="1077" actId="478"/>
          <ac:spMkLst>
            <pc:docMk/>
            <pc:sldMk cId="1606855800" sldId="808"/>
            <ac:spMk id="9" creationId="{FA72FC11-6C9C-2A40-D708-31E5F35B194E}"/>
          </ac:spMkLst>
        </pc:spChg>
        <pc:spChg chg="del">
          <ac:chgData name="Zahradník Radek (76162)" userId="2ae45e0a-6fea-4f20-bc65-6bd76c1b5529" providerId="ADAL" clId="{FB07723E-1A93-43E8-95FD-F05ABE290313}" dt="2022-09-18T14:47:19.256" v="1029" actId="478"/>
          <ac:spMkLst>
            <pc:docMk/>
            <pc:sldMk cId="1606855800" sldId="808"/>
            <ac:spMk id="10" creationId="{2AA7AB72-19E2-1B26-38BF-96C634B7659B}"/>
          </ac:spMkLst>
        </pc:spChg>
      </pc:sldChg>
      <pc:sldChg chg="addSp modSp add mod">
        <pc:chgData name="Zahradník Radek (76162)" userId="2ae45e0a-6fea-4f20-bc65-6bd76c1b5529" providerId="ADAL" clId="{FB07723E-1A93-43E8-95FD-F05ABE290313}" dt="2022-09-21T20:17:13.498" v="4220" actId="1076"/>
        <pc:sldMkLst>
          <pc:docMk/>
          <pc:sldMk cId="2893371387" sldId="809"/>
        </pc:sldMkLst>
        <pc:spChg chg="add mod">
          <ac:chgData name="Zahradník Radek (76162)" userId="2ae45e0a-6fea-4f20-bc65-6bd76c1b5529" providerId="ADAL" clId="{FB07723E-1A93-43E8-95FD-F05ABE290313}" dt="2022-09-21T20:17:06.669" v="4219" actId="20577"/>
          <ac:spMkLst>
            <pc:docMk/>
            <pc:sldMk cId="2893371387" sldId="809"/>
            <ac:spMk id="2" creationId="{62DCC81C-A0A3-CC8A-059E-4D3CB099E569}"/>
          </ac:spMkLst>
        </pc:spChg>
        <pc:spChg chg="mod">
          <ac:chgData name="Zahradník Radek (76162)" userId="2ae45e0a-6fea-4f20-bc65-6bd76c1b5529" providerId="ADAL" clId="{FB07723E-1A93-43E8-95FD-F05ABE290313}" dt="2022-09-20T03:15:56.377" v="3857" actId="790"/>
          <ac:spMkLst>
            <pc:docMk/>
            <pc:sldMk cId="2893371387" sldId="809"/>
            <ac:spMk id="3" creationId="{F19AD244-D674-5FA1-4404-9A400331FD99}"/>
          </ac:spMkLst>
        </pc:spChg>
        <pc:spChg chg="mod">
          <ac:chgData name="Zahradník Radek (76162)" userId="2ae45e0a-6fea-4f20-bc65-6bd76c1b5529" providerId="ADAL" clId="{FB07723E-1A93-43E8-95FD-F05ABE290313}" dt="2022-09-18T14:57:27.127" v="1090" actId="20577"/>
          <ac:spMkLst>
            <pc:docMk/>
            <pc:sldMk cId="2893371387" sldId="809"/>
            <ac:spMk id="4" creationId="{00000000-0000-0000-0000-000000000000}"/>
          </ac:spMkLst>
        </pc:spChg>
        <pc:spChg chg="mod">
          <ac:chgData name="Zahradník Radek (76162)" userId="2ae45e0a-6fea-4f20-bc65-6bd76c1b5529" providerId="ADAL" clId="{FB07723E-1A93-43E8-95FD-F05ABE290313}" dt="2022-09-21T20:17:13.498" v="4220" actId="1076"/>
          <ac:spMkLst>
            <pc:docMk/>
            <pc:sldMk cId="2893371387" sldId="809"/>
            <ac:spMk id="5" creationId="{58DD49DE-DD64-2B42-5CF4-47879640D8A5}"/>
          </ac:spMkLst>
        </pc:spChg>
        <pc:spChg chg="mod">
          <ac:chgData name="Zahradník Radek (76162)" userId="2ae45e0a-6fea-4f20-bc65-6bd76c1b5529" providerId="ADAL" clId="{FB07723E-1A93-43E8-95FD-F05ABE290313}" dt="2022-09-19T17:54:02.061" v="2991" actId="1076"/>
          <ac:spMkLst>
            <pc:docMk/>
            <pc:sldMk cId="2893371387" sldId="809"/>
            <ac:spMk id="6" creationId="{0642AB7F-4660-F397-6D64-2DCF0341038C}"/>
          </ac:spMkLst>
        </pc:spChg>
      </pc:sldChg>
      <pc:sldChg chg="addSp delSp modSp add mod">
        <pc:chgData name="Zahradník Radek (76162)" userId="2ae45e0a-6fea-4f20-bc65-6bd76c1b5529" providerId="ADAL" clId="{FB07723E-1A93-43E8-95FD-F05ABE290313}" dt="2022-09-19T18:23:17.104" v="3599" actId="207"/>
        <pc:sldMkLst>
          <pc:docMk/>
          <pc:sldMk cId="3430863548" sldId="810"/>
        </pc:sldMkLst>
        <pc:spChg chg="mod">
          <ac:chgData name="Zahradník Radek (76162)" userId="2ae45e0a-6fea-4f20-bc65-6bd76c1b5529" providerId="ADAL" clId="{FB07723E-1A93-43E8-95FD-F05ABE290313}" dt="2022-09-18T15:46:38.096" v="1262" actId="20577"/>
          <ac:spMkLst>
            <pc:docMk/>
            <pc:sldMk cId="3430863548" sldId="810"/>
            <ac:spMk id="4" creationId="{00000000-0000-0000-0000-000000000000}"/>
          </ac:spMkLst>
        </pc:spChg>
        <pc:spChg chg="add del mod">
          <ac:chgData name="Zahradník Radek (76162)" userId="2ae45e0a-6fea-4f20-bc65-6bd76c1b5529" providerId="ADAL" clId="{FB07723E-1A93-43E8-95FD-F05ABE290313}" dt="2022-09-19T18:23:17.104" v="3599" actId="207"/>
          <ac:spMkLst>
            <pc:docMk/>
            <pc:sldMk cId="3430863548" sldId="810"/>
            <ac:spMk id="5" creationId="{00000000-0000-0000-0000-000000000000}"/>
          </ac:spMkLst>
        </pc:spChg>
        <pc:spChg chg="del">
          <ac:chgData name="Zahradník Radek (76162)" userId="2ae45e0a-6fea-4f20-bc65-6bd76c1b5529" providerId="ADAL" clId="{FB07723E-1A93-43E8-95FD-F05ABE290313}" dt="2022-09-18T17:37:37.392" v="1263" actId="478"/>
          <ac:spMkLst>
            <pc:docMk/>
            <pc:sldMk cId="3430863548" sldId="810"/>
            <ac:spMk id="6" creationId="{48D22224-DD5F-C981-EF99-63CC4D1B4BA9}"/>
          </ac:spMkLst>
        </pc:spChg>
        <pc:spChg chg="del">
          <ac:chgData name="Zahradník Radek (76162)" userId="2ae45e0a-6fea-4f20-bc65-6bd76c1b5529" providerId="ADAL" clId="{FB07723E-1A93-43E8-95FD-F05ABE290313}" dt="2022-09-18T17:37:40.256" v="1264" actId="478"/>
          <ac:spMkLst>
            <pc:docMk/>
            <pc:sldMk cId="3430863548" sldId="810"/>
            <ac:spMk id="8" creationId="{19EC7F79-CAB0-6FE3-89F0-4E8A439E30D7}"/>
          </ac:spMkLst>
        </pc:spChg>
      </pc:sldChg>
      <pc:sldChg chg="add">
        <pc:chgData name="Zahradník Radek (76162)" userId="2ae45e0a-6fea-4f20-bc65-6bd76c1b5529" providerId="ADAL" clId="{FB07723E-1A93-43E8-95FD-F05ABE290313}" dt="2022-09-18T17:44:15.344" v="1266" actId="2890"/>
        <pc:sldMkLst>
          <pc:docMk/>
          <pc:sldMk cId="3992350955" sldId="811"/>
        </pc:sldMkLst>
      </pc:sldChg>
      <pc:sldChg chg="modSp add mod ord">
        <pc:chgData name="Zahradník Radek (76162)" userId="2ae45e0a-6fea-4f20-bc65-6bd76c1b5529" providerId="ADAL" clId="{FB07723E-1A93-43E8-95FD-F05ABE290313}" dt="2022-09-18T18:04:16.233" v="1970" actId="313"/>
        <pc:sldMkLst>
          <pc:docMk/>
          <pc:sldMk cId="3822025050" sldId="812"/>
        </pc:sldMkLst>
        <pc:spChg chg="mod">
          <ac:chgData name="Zahradník Radek (76162)" userId="2ae45e0a-6fea-4f20-bc65-6bd76c1b5529" providerId="ADAL" clId="{FB07723E-1A93-43E8-95FD-F05ABE290313}" dt="2022-09-18T17:47:27.729" v="1320" actId="20577"/>
          <ac:spMkLst>
            <pc:docMk/>
            <pc:sldMk cId="3822025050" sldId="812"/>
            <ac:spMk id="4" creationId="{00000000-0000-0000-0000-000000000000}"/>
          </ac:spMkLst>
        </pc:spChg>
        <pc:spChg chg="mod">
          <ac:chgData name="Zahradník Radek (76162)" userId="2ae45e0a-6fea-4f20-bc65-6bd76c1b5529" providerId="ADAL" clId="{FB07723E-1A93-43E8-95FD-F05ABE290313}" dt="2022-09-18T18:04:16.233" v="1970" actId="313"/>
          <ac:spMkLst>
            <pc:docMk/>
            <pc:sldMk cId="3822025050" sldId="812"/>
            <ac:spMk id="5" creationId="{00000000-0000-0000-0000-000000000000}"/>
          </ac:spMkLst>
        </pc:spChg>
      </pc:sldChg>
      <pc:sldChg chg="modSp add mod">
        <pc:chgData name="Zahradník Radek (76162)" userId="2ae45e0a-6fea-4f20-bc65-6bd76c1b5529" providerId="ADAL" clId="{FB07723E-1A93-43E8-95FD-F05ABE290313}" dt="2022-09-18T20:26:11.406" v="2026" actId="20577"/>
        <pc:sldMkLst>
          <pc:docMk/>
          <pc:sldMk cId="1589513090" sldId="813"/>
        </pc:sldMkLst>
        <pc:spChg chg="mod">
          <ac:chgData name="Zahradník Radek (76162)" userId="2ae45e0a-6fea-4f20-bc65-6bd76c1b5529" providerId="ADAL" clId="{FB07723E-1A93-43E8-95FD-F05ABE290313}" dt="2022-09-18T18:02:08.404" v="1815" actId="20577"/>
          <ac:spMkLst>
            <pc:docMk/>
            <pc:sldMk cId="1589513090" sldId="813"/>
            <ac:spMk id="4" creationId="{00000000-0000-0000-0000-000000000000}"/>
          </ac:spMkLst>
        </pc:spChg>
        <pc:spChg chg="mod">
          <ac:chgData name="Zahradník Radek (76162)" userId="2ae45e0a-6fea-4f20-bc65-6bd76c1b5529" providerId="ADAL" clId="{FB07723E-1A93-43E8-95FD-F05ABE290313}" dt="2022-09-18T20:26:11.406" v="2026" actId="20577"/>
          <ac:spMkLst>
            <pc:docMk/>
            <pc:sldMk cId="1589513090" sldId="813"/>
            <ac:spMk id="5" creationId="{00000000-0000-0000-0000-000000000000}"/>
          </ac:spMkLst>
        </pc:spChg>
      </pc:sldChg>
      <pc:sldChg chg="add">
        <pc:chgData name="Zahradník Radek (76162)" userId="2ae45e0a-6fea-4f20-bc65-6bd76c1b5529" providerId="ADAL" clId="{FB07723E-1A93-43E8-95FD-F05ABE290313}" dt="2022-09-18T20:58:42.300" v="2103" actId="2890"/>
        <pc:sldMkLst>
          <pc:docMk/>
          <pc:sldMk cId="948391439" sldId="814"/>
        </pc:sldMkLst>
      </pc:sldChg>
      <pc:sldChg chg="addSp modSp add mod ord">
        <pc:chgData name="Zahradník Radek (76162)" userId="2ae45e0a-6fea-4f20-bc65-6bd76c1b5529" providerId="ADAL" clId="{FB07723E-1A93-43E8-95FD-F05ABE290313}" dt="2022-09-20T03:22:05.698" v="3998" actId="790"/>
        <pc:sldMkLst>
          <pc:docMk/>
          <pc:sldMk cId="2197813614" sldId="815"/>
        </pc:sldMkLst>
        <pc:spChg chg="add mod">
          <ac:chgData name="Zahradník Radek (76162)" userId="2ae45e0a-6fea-4f20-bc65-6bd76c1b5529" providerId="ADAL" clId="{FB07723E-1A93-43E8-95FD-F05ABE290313}" dt="2022-09-20T03:22:05.698" v="3998" actId="790"/>
          <ac:spMkLst>
            <pc:docMk/>
            <pc:sldMk cId="2197813614" sldId="815"/>
            <ac:spMk id="3" creationId="{AADE1D01-A1CB-DDD9-B936-9132A8899E1D}"/>
          </ac:spMkLst>
        </pc:spChg>
        <pc:spChg chg="mod">
          <ac:chgData name="Zahradník Radek (76162)" userId="2ae45e0a-6fea-4f20-bc65-6bd76c1b5529" providerId="ADAL" clId="{FB07723E-1A93-43E8-95FD-F05ABE290313}" dt="2022-09-19T19:41:40.699" v="3711" actId="20577"/>
          <ac:spMkLst>
            <pc:docMk/>
            <pc:sldMk cId="2197813614" sldId="815"/>
            <ac:spMk id="4" creationId="{00000000-0000-0000-0000-000000000000}"/>
          </ac:spMkLst>
        </pc:spChg>
        <pc:spChg chg="mod">
          <ac:chgData name="Zahradník Radek (76162)" userId="2ae45e0a-6fea-4f20-bc65-6bd76c1b5529" providerId="ADAL" clId="{FB07723E-1A93-43E8-95FD-F05ABE290313}" dt="2022-09-19T19:44:01.242" v="3848" actId="20577"/>
          <ac:spMkLst>
            <pc:docMk/>
            <pc:sldMk cId="2197813614" sldId="815"/>
            <ac:spMk id="5" creationId="{00000000-0000-0000-0000-000000000000}"/>
          </ac:spMkLst>
        </pc:spChg>
      </pc:sldChg>
      <pc:sldChg chg="add">
        <pc:chgData name="Zahradník Radek (76162)" userId="2ae45e0a-6fea-4f20-bc65-6bd76c1b5529" providerId="ADAL" clId="{FB07723E-1A93-43E8-95FD-F05ABE290313}" dt="2022-09-18T21:10:41.548" v="2269" actId="2890"/>
        <pc:sldMkLst>
          <pc:docMk/>
          <pc:sldMk cId="2169587830" sldId="816"/>
        </pc:sldMkLst>
      </pc:sldChg>
      <pc:sldChg chg="addSp delSp modSp add mod ord setBg">
        <pc:chgData name="Zahradník Radek (76162)" userId="2ae45e0a-6fea-4f20-bc65-6bd76c1b5529" providerId="ADAL" clId="{FB07723E-1A93-43E8-95FD-F05ABE290313}" dt="2022-09-18T21:29:35.136" v="2537" actId="1076"/>
        <pc:sldMkLst>
          <pc:docMk/>
          <pc:sldMk cId="979623804" sldId="817"/>
        </pc:sldMkLst>
        <pc:spChg chg="add del">
          <ac:chgData name="Zahradník Radek (76162)" userId="2ae45e0a-6fea-4f20-bc65-6bd76c1b5529" providerId="ADAL" clId="{FB07723E-1A93-43E8-95FD-F05ABE290313}" dt="2022-09-18T21:29:10.202" v="2529" actId="478"/>
          <ac:spMkLst>
            <pc:docMk/>
            <pc:sldMk cId="979623804" sldId="817"/>
            <ac:spMk id="2" creationId="{5784F989-3ED9-38D9-CC16-429E004C1E39}"/>
          </ac:spMkLst>
        </pc:spChg>
        <pc:spChg chg="add del mod">
          <ac:chgData name="Zahradník Radek (76162)" userId="2ae45e0a-6fea-4f20-bc65-6bd76c1b5529" providerId="ADAL" clId="{FB07723E-1A93-43E8-95FD-F05ABE290313}" dt="2022-09-18T21:29:07.305" v="2528" actId="478"/>
          <ac:spMkLst>
            <pc:docMk/>
            <pc:sldMk cId="979623804" sldId="817"/>
            <ac:spMk id="4" creationId="{00000000-0000-0000-0000-000000000000}"/>
          </ac:spMkLst>
        </pc:spChg>
        <pc:spChg chg="mod">
          <ac:chgData name="Zahradník Radek (76162)" userId="2ae45e0a-6fea-4f20-bc65-6bd76c1b5529" providerId="ADAL" clId="{FB07723E-1A93-43E8-95FD-F05ABE290313}" dt="2022-09-18T21:29:29.688" v="2536" actId="20577"/>
          <ac:spMkLst>
            <pc:docMk/>
            <pc:sldMk cId="979623804" sldId="817"/>
            <ac:spMk id="5" creationId="{00000000-0000-0000-0000-000000000000}"/>
          </ac:spMkLst>
        </pc:spChg>
        <pc:spChg chg="add mod">
          <ac:chgData name="Zahradník Radek (76162)" userId="2ae45e0a-6fea-4f20-bc65-6bd76c1b5529" providerId="ADAL" clId="{FB07723E-1A93-43E8-95FD-F05ABE290313}" dt="2022-09-18T21:29:35.136" v="2537" actId="1076"/>
          <ac:spMkLst>
            <pc:docMk/>
            <pc:sldMk cId="979623804" sldId="817"/>
            <ac:spMk id="6" creationId="{0F432B3C-9231-0D34-C503-D68A6F454ED3}"/>
          </ac:spMkLst>
        </pc:spChg>
      </pc:sldChg>
      <pc:sldChg chg="addSp delSp modSp add mod">
        <pc:chgData name="Zahradník Radek (76162)" userId="2ae45e0a-6fea-4f20-bc65-6bd76c1b5529" providerId="ADAL" clId="{FB07723E-1A93-43E8-95FD-F05ABE290313}" dt="2022-09-18T21:35:38.597" v="2694" actId="1076"/>
        <pc:sldMkLst>
          <pc:docMk/>
          <pc:sldMk cId="1723542196" sldId="818"/>
        </pc:sldMkLst>
        <pc:spChg chg="add mod">
          <ac:chgData name="Zahradník Radek (76162)" userId="2ae45e0a-6fea-4f20-bc65-6bd76c1b5529" providerId="ADAL" clId="{FB07723E-1A93-43E8-95FD-F05ABE290313}" dt="2022-09-18T21:35:38.597" v="2694" actId="1076"/>
          <ac:spMkLst>
            <pc:docMk/>
            <pc:sldMk cId="1723542196" sldId="818"/>
            <ac:spMk id="3" creationId="{7E0808A9-AC67-6A44-0E66-3B06EFAF37FF}"/>
          </ac:spMkLst>
        </pc:spChg>
        <pc:spChg chg="mod">
          <ac:chgData name="Zahradník Radek (76162)" userId="2ae45e0a-6fea-4f20-bc65-6bd76c1b5529" providerId="ADAL" clId="{FB07723E-1A93-43E8-95FD-F05ABE290313}" dt="2022-09-18T21:34:23.067" v="2558" actId="20577"/>
          <ac:spMkLst>
            <pc:docMk/>
            <pc:sldMk cId="1723542196" sldId="818"/>
            <ac:spMk id="4" creationId="{00000000-0000-0000-0000-000000000000}"/>
          </ac:spMkLst>
        </pc:spChg>
        <pc:spChg chg="mod">
          <ac:chgData name="Zahradník Radek (76162)" userId="2ae45e0a-6fea-4f20-bc65-6bd76c1b5529" providerId="ADAL" clId="{FB07723E-1A93-43E8-95FD-F05ABE290313}" dt="2022-09-18T21:35:12.703" v="2692" actId="20577"/>
          <ac:spMkLst>
            <pc:docMk/>
            <pc:sldMk cId="1723542196" sldId="818"/>
            <ac:spMk id="5" creationId="{00000000-0000-0000-0000-000000000000}"/>
          </ac:spMkLst>
        </pc:spChg>
        <pc:spChg chg="del">
          <ac:chgData name="Zahradník Radek (76162)" userId="2ae45e0a-6fea-4f20-bc65-6bd76c1b5529" providerId="ADAL" clId="{FB07723E-1A93-43E8-95FD-F05ABE290313}" dt="2022-09-18T21:34:28.703" v="2559" actId="478"/>
          <ac:spMkLst>
            <pc:docMk/>
            <pc:sldMk cId="1723542196" sldId="818"/>
            <ac:spMk id="6" creationId="{0F432B3C-9231-0D34-C503-D68A6F454ED3}"/>
          </ac:spMkLst>
        </pc:spChg>
      </pc:sldChg>
      <pc:sldChg chg="addSp delSp modSp add mod">
        <pc:chgData name="Zahradník Radek (76162)" userId="2ae45e0a-6fea-4f20-bc65-6bd76c1b5529" providerId="ADAL" clId="{FB07723E-1A93-43E8-95FD-F05ABE290313}" dt="2022-09-18T21:47:16.242" v="2915" actId="20577"/>
        <pc:sldMkLst>
          <pc:docMk/>
          <pc:sldMk cId="204466231" sldId="819"/>
        </pc:sldMkLst>
        <pc:spChg chg="del">
          <ac:chgData name="Zahradník Radek (76162)" userId="2ae45e0a-6fea-4f20-bc65-6bd76c1b5529" providerId="ADAL" clId="{FB07723E-1A93-43E8-95FD-F05ABE290313}" dt="2022-09-18T21:39:18.374" v="2753" actId="478"/>
          <ac:spMkLst>
            <pc:docMk/>
            <pc:sldMk cId="204466231" sldId="819"/>
            <ac:spMk id="3" creationId="{7E0808A9-AC67-6A44-0E66-3B06EFAF37FF}"/>
          </ac:spMkLst>
        </pc:spChg>
        <pc:spChg chg="mod">
          <ac:chgData name="Zahradník Radek (76162)" userId="2ae45e0a-6fea-4f20-bc65-6bd76c1b5529" providerId="ADAL" clId="{FB07723E-1A93-43E8-95FD-F05ABE290313}" dt="2022-09-18T21:36:12.568" v="2701" actId="20577"/>
          <ac:spMkLst>
            <pc:docMk/>
            <pc:sldMk cId="204466231" sldId="819"/>
            <ac:spMk id="4" creationId="{00000000-0000-0000-0000-000000000000}"/>
          </ac:spMkLst>
        </pc:spChg>
        <pc:spChg chg="mod">
          <ac:chgData name="Zahradník Radek (76162)" userId="2ae45e0a-6fea-4f20-bc65-6bd76c1b5529" providerId="ADAL" clId="{FB07723E-1A93-43E8-95FD-F05ABE290313}" dt="2022-09-18T21:47:16.242" v="2915" actId="20577"/>
          <ac:spMkLst>
            <pc:docMk/>
            <pc:sldMk cId="204466231" sldId="819"/>
            <ac:spMk id="5" creationId="{00000000-0000-0000-0000-000000000000}"/>
          </ac:spMkLst>
        </pc:spChg>
        <pc:spChg chg="add del mod">
          <ac:chgData name="Zahradník Radek (76162)" userId="2ae45e0a-6fea-4f20-bc65-6bd76c1b5529" providerId="ADAL" clId="{FB07723E-1A93-43E8-95FD-F05ABE290313}" dt="2022-09-18T21:39:47.761" v="2755" actId="478"/>
          <ac:spMkLst>
            <pc:docMk/>
            <pc:sldMk cId="204466231" sldId="819"/>
            <ac:spMk id="6" creationId="{3C81FBA5-56DE-C68D-AC85-DCF38C627A35}"/>
          </ac:spMkLst>
        </pc:spChg>
        <pc:spChg chg="add mod">
          <ac:chgData name="Zahradník Radek (76162)" userId="2ae45e0a-6fea-4f20-bc65-6bd76c1b5529" providerId="ADAL" clId="{FB07723E-1A93-43E8-95FD-F05ABE290313}" dt="2022-09-18T21:40:05.132" v="2760" actId="1076"/>
          <ac:spMkLst>
            <pc:docMk/>
            <pc:sldMk cId="204466231" sldId="819"/>
            <ac:spMk id="8" creationId="{F2BDDDED-0225-031D-A863-A8EC9DE9E626}"/>
          </ac:spMkLst>
        </pc:spChg>
      </pc:sldChg>
      <pc:sldChg chg="delSp modSp add mod">
        <pc:chgData name="Zahradník Radek (76162)" userId="2ae45e0a-6fea-4f20-bc65-6bd76c1b5529" providerId="ADAL" clId="{FB07723E-1A93-43E8-95FD-F05ABE290313}" dt="2022-09-18T21:40:33.903" v="2763" actId="1076"/>
        <pc:sldMkLst>
          <pc:docMk/>
          <pc:sldMk cId="4047347500" sldId="820"/>
        </pc:sldMkLst>
        <pc:spChg chg="del mod">
          <ac:chgData name="Zahradník Radek (76162)" userId="2ae45e0a-6fea-4f20-bc65-6bd76c1b5529" providerId="ADAL" clId="{FB07723E-1A93-43E8-95FD-F05ABE290313}" dt="2022-09-18T21:40:30.973" v="2762" actId="478"/>
          <ac:spMkLst>
            <pc:docMk/>
            <pc:sldMk cId="4047347500" sldId="820"/>
            <ac:spMk id="5" creationId="{00000000-0000-0000-0000-000000000000}"/>
          </ac:spMkLst>
        </pc:spChg>
        <pc:spChg chg="mod">
          <ac:chgData name="Zahradník Radek (76162)" userId="2ae45e0a-6fea-4f20-bc65-6bd76c1b5529" providerId="ADAL" clId="{FB07723E-1A93-43E8-95FD-F05ABE290313}" dt="2022-09-18T21:40:33.903" v="2763" actId="1076"/>
          <ac:spMkLst>
            <pc:docMk/>
            <pc:sldMk cId="4047347500" sldId="820"/>
            <ac:spMk id="6" creationId="{3C81FBA5-56DE-C68D-AC85-DCF38C627A35}"/>
          </ac:spMkLst>
        </pc:spChg>
      </pc:sldChg>
      <pc:sldChg chg="addSp delSp modSp add mod ord">
        <pc:chgData name="Zahradník Radek (76162)" userId="2ae45e0a-6fea-4f20-bc65-6bd76c1b5529" providerId="ADAL" clId="{FB07723E-1A93-43E8-95FD-F05ABE290313}" dt="2022-09-20T03:31:49.407" v="4125" actId="1076"/>
        <pc:sldMkLst>
          <pc:docMk/>
          <pc:sldMk cId="838088145" sldId="821"/>
        </pc:sldMkLst>
        <pc:spChg chg="add mod">
          <ac:chgData name="Zahradník Radek (76162)" userId="2ae45e0a-6fea-4f20-bc65-6bd76c1b5529" providerId="ADAL" clId="{FB07723E-1A93-43E8-95FD-F05ABE290313}" dt="2022-09-20T03:31:49.407" v="4125" actId="1076"/>
          <ac:spMkLst>
            <pc:docMk/>
            <pc:sldMk cId="838088145" sldId="821"/>
            <ac:spMk id="2" creationId="{79CCE69A-0887-9843-7F58-40E4EA9A5AA0}"/>
          </ac:spMkLst>
        </pc:spChg>
        <pc:spChg chg="del">
          <ac:chgData name="Zahradník Radek (76162)" userId="2ae45e0a-6fea-4f20-bc65-6bd76c1b5529" providerId="ADAL" clId="{FB07723E-1A93-43E8-95FD-F05ABE290313}" dt="2022-09-20T03:19:38.339" v="3918" actId="478"/>
          <ac:spMkLst>
            <pc:docMk/>
            <pc:sldMk cId="838088145" sldId="821"/>
            <ac:spMk id="3" creationId="{AADE1D01-A1CB-DDD9-B936-9132A8899E1D}"/>
          </ac:spMkLst>
        </pc:spChg>
        <pc:spChg chg="mod">
          <ac:chgData name="Zahradník Radek (76162)" userId="2ae45e0a-6fea-4f20-bc65-6bd76c1b5529" providerId="ADAL" clId="{FB07723E-1A93-43E8-95FD-F05ABE290313}" dt="2022-09-20T03:16:58.050" v="3864" actId="20577"/>
          <ac:spMkLst>
            <pc:docMk/>
            <pc:sldMk cId="838088145" sldId="821"/>
            <ac:spMk id="4" creationId="{00000000-0000-0000-0000-000000000000}"/>
          </ac:spMkLst>
        </pc:spChg>
        <pc:spChg chg="mod">
          <ac:chgData name="Zahradník Radek (76162)" userId="2ae45e0a-6fea-4f20-bc65-6bd76c1b5529" providerId="ADAL" clId="{FB07723E-1A93-43E8-95FD-F05ABE290313}" dt="2022-09-20T03:30:56.088" v="4119" actId="33524"/>
          <ac:spMkLst>
            <pc:docMk/>
            <pc:sldMk cId="838088145" sldId="821"/>
            <ac:spMk id="5" creationId="{00000000-0000-0000-0000-000000000000}"/>
          </ac:spMkLst>
        </pc:spChg>
      </pc:sldChg>
      <pc:sldChg chg="addSp delSp modSp add mod">
        <pc:chgData name="Zahradník Radek (76162)" userId="2ae45e0a-6fea-4f20-bc65-6bd76c1b5529" providerId="ADAL" clId="{FB07723E-1A93-43E8-95FD-F05ABE290313}" dt="2022-09-20T03:27:54.777" v="4111" actId="20577"/>
        <pc:sldMkLst>
          <pc:docMk/>
          <pc:sldMk cId="2325273715" sldId="822"/>
        </pc:sldMkLst>
        <pc:spChg chg="add del mod">
          <ac:chgData name="Zahradník Radek (76162)" userId="2ae45e0a-6fea-4f20-bc65-6bd76c1b5529" providerId="ADAL" clId="{FB07723E-1A93-43E8-95FD-F05ABE290313}" dt="2022-09-20T03:26:42.509" v="4087" actId="478"/>
          <ac:spMkLst>
            <pc:docMk/>
            <pc:sldMk cId="2325273715" sldId="822"/>
            <ac:spMk id="2" creationId="{9E0710FA-A39B-CBAD-A2DD-4FD854D04781}"/>
          </ac:spMkLst>
        </pc:spChg>
        <pc:spChg chg="mod">
          <ac:chgData name="Zahradník Radek (76162)" userId="2ae45e0a-6fea-4f20-bc65-6bd76c1b5529" providerId="ADAL" clId="{FB07723E-1A93-43E8-95FD-F05ABE290313}" dt="2022-09-20T03:27:54.777" v="4111" actId="20577"/>
          <ac:spMkLst>
            <pc:docMk/>
            <pc:sldMk cId="2325273715" sldId="822"/>
            <ac:spMk id="3" creationId="{AADE1D01-A1CB-DDD9-B936-9132A8899E1D}"/>
          </ac:spMkLst>
        </pc:spChg>
        <pc:spChg chg="mod">
          <ac:chgData name="Zahradník Radek (76162)" userId="2ae45e0a-6fea-4f20-bc65-6bd76c1b5529" providerId="ADAL" clId="{FB07723E-1A93-43E8-95FD-F05ABE290313}" dt="2022-09-20T03:19:07.762" v="3888" actId="790"/>
          <ac:spMkLst>
            <pc:docMk/>
            <pc:sldMk cId="2325273715" sldId="822"/>
            <ac:spMk id="4" creationId="{00000000-0000-0000-0000-000000000000}"/>
          </ac:spMkLst>
        </pc:spChg>
        <pc:spChg chg="mod">
          <ac:chgData name="Zahradník Radek (76162)" userId="2ae45e0a-6fea-4f20-bc65-6bd76c1b5529" providerId="ADAL" clId="{FB07723E-1A93-43E8-95FD-F05ABE290313}" dt="2022-09-20T03:20:56.851" v="3971" actId="5793"/>
          <ac:spMkLst>
            <pc:docMk/>
            <pc:sldMk cId="2325273715" sldId="822"/>
            <ac:spMk id="5" creationId="{00000000-0000-0000-0000-000000000000}"/>
          </ac:spMkLst>
        </pc:spChg>
        <pc:spChg chg="add del mod">
          <ac:chgData name="Zahradník Radek (76162)" userId="2ae45e0a-6fea-4f20-bc65-6bd76c1b5529" providerId="ADAL" clId="{FB07723E-1A93-43E8-95FD-F05ABE290313}" dt="2022-09-20T03:26:42.511" v="4091"/>
          <ac:spMkLst>
            <pc:docMk/>
            <pc:sldMk cId="2325273715" sldId="822"/>
            <ac:spMk id="6" creationId="{1C8CF0EF-AB95-C989-D297-83C2A137B398}"/>
          </ac:spMkLst>
        </pc:spChg>
        <pc:spChg chg="add del mod">
          <ac:chgData name="Zahradník Radek (76162)" userId="2ae45e0a-6fea-4f20-bc65-6bd76c1b5529" providerId="ADAL" clId="{FB07723E-1A93-43E8-95FD-F05ABE290313}" dt="2022-09-20T03:26:42.510" v="4089"/>
          <ac:spMkLst>
            <pc:docMk/>
            <pc:sldMk cId="2325273715" sldId="822"/>
            <ac:spMk id="7" creationId="{8DAAADB6-C294-A118-D928-4200A6652D31}"/>
          </ac:spMkLst>
        </pc:spChg>
      </pc:sldChg>
    </pc:docChg>
  </pc:docChgLst>
  <pc:docChgLst>
    <pc:chgData name="Radek Zahradník" userId="2ae45e0a-6fea-4f20-bc65-6bd76c1b5529" providerId="ADAL" clId="{6FC5210F-EC88-4183-B7A5-803B916BD920}"/>
    <pc:docChg chg="undo custSel addSld delSld modSld sldOrd">
      <pc:chgData name="Radek Zahradník" userId="2ae45e0a-6fea-4f20-bc65-6bd76c1b5529" providerId="ADAL" clId="{6FC5210F-EC88-4183-B7A5-803B916BD920}" dt="2019-10-25T07:05:00.834" v="2557" actId="20577"/>
      <pc:docMkLst>
        <pc:docMk/>
      </pc:docMkLst>
      <pc:sldChg chg="modSp">
        <pc:chgData name="Radek Zahradník" userId="2ae45e0a-6fea-4f20-bc65-6bd76c1b5529" providerId="ADAL" clId="{6FC5210F-EC88-4183-B7A5-803B916BD920}" dt="2019-10-25T06:32:14.114" v="1747" actId="20577"/>
        <pc:sldMkLst>
          <pc:docMk/>
          <pc:sldMk cId="1047154839" sldId="430"/>
        </pc:sldMkLst>
        <pc:spChg chg="mod">
          <ac:chgData name="Radek Zahradník" userId="2ae45e0a-6fea-4f20-bc65-6bd76c1b5529" providerId="ADAL" clId="{6FC5210F-EC88-4183-B7A5-803B916BD920}" dt="2019-10-25T06:32:14.114" v="1747" actId="20577"/>
          <ac:spMkLst>
            <pc:docMk/>
            <pc:sldMk cId="1047154839" sldId="430"/>
            <ac:spMk id="2" creationId="{00000000-0000-0000-0000-000000000000}"/>
          </ac:spMkLst>
        </pc:spChg>
      </pc:sldChg>
      <pc:sldChg chg="delSp modSp ord">
        <pc:chgData name="Radek Zahradník" userId="2ae45e0a-6fea-4f20-bc65-6bd76c1b5529" providerId="ADAL" clId="{6FC5210F-EC88-4183-B7A5-803B916BD920}" dt="2019-10-25T07:05:00.834" v="2557" actId="20577"/>
        <pc:sldMkLst>
          <pc:docMk/>
          <pc:sldMk cId="26969276" sldId="639"/>
        </pc:sldMkLst>
        <pc:spChg chg="mod">
          <ac:chgData name="Radek Zahradník" userId="2ae45e0a-6fea-4f20-bc65-6bd76c1b5529" providerId="ADAL" clId="{6FC5210F-EC88-4183-B7A5-803B916BD920}" dt="2019-10-25T05:25:04.697" v="541" actId="20577"/>
          <ac:spMkLst>
            <pc:docMk/>
            <pc:sldMk cId="26969276" sldId="639"/>
            <ac:spMk id="4" creationId="{00000000-0000-0000-0000-000000000000}"/>
          </ac:spMkLst>
        </pc:spChg>
        <pc:spChg chg="mod">
          <ac:chgData name="Radek Zahradník" userId="2ae45e0a-6fea-4f20-bc65-6bd76c1b5529" providerId="ADAL" clId="{6FC5210F-EC88-4183-B7A5-803B916BD920}" dt="2019-10-25T07:05:00.834" v="2557" actId="20577"/>
          <ac:spMkLst>
            <pc:docMk/>
            <pc:sldMk cId="26969276" sldId="639"/>
            <ac:spMk id="5" creationId="{00000000-0000-0000-0000-000000000000}"/>
          </ac:spMkLst>
        </pc:spChg>
        <pc:picChg chg="del">
          <ac:chgData name="Radek Zahradník" userId="2ae45e0a-6fea-4f20-bc65-6bd76c1b5529" providerId="ADAL" clId="{6FC5210F-EC88-4183-B7A5-803B916BD920}" dt="2019-10-25T05:24:12.998" v="507" actId="478"/>
          <ac:picMkLst>
            <pc:docMk/>
            <pc:sldMk cId="26969276" sldId="639"/>
            <ac:picMk id="2" creationId="{8FA5FE4E-52DC-4333-BCEF-F105971C8A63}"/>
          </ac:picMkLst>
        </pc:picChg>
      </pc:sldChg>
      <pc:sldChg chg="addSp modSp">
        <pc:chgData name="Radek Zahradník" userId="2ae45e0a-6fea-4f20-bc65-6bd76c1b5529" providerId="ADAL" clId="{6FC5210F-EC88-4183-B7A5-803B916BD920}" dt="2019-10-25T05:11:09.376" v="293" actId="1076"/>
        <pc:sldMkLst>
          <pc:docMk/>
          <pc:sldMk cId="4221562411" sldId="719"/>
        </pc:sldMkLst>
        <pc:spChg chg="add mod">
          <ac:chgData name="Radek Zahradník" userId="2ae45e0a-6fea-4f20-bc65-6bd76c1b5529" providerId="ADAL" clId="{6FC5210F-EC88-4183-B7A5-803B916BD920}" dt="2019-10-25T05:11:09.376" v="293" actId="1076"/>
          <ac:spMkLst>
            <pc:docMk/>
            <pc:sldMk cId="4221562411" sldId="719"/>
            <ac:spMk id="2" creationId="{55B91E73-D260-45B8-B10B-2F67E1B6A081}"/>
          </ac:spMkLst>
        </pc:spChg>
        <pc:spChg chg="mod">
          <ac:chgData name="Radek Zahradník" userId="2ae45e0a-6fea-4f20-bc65-6bd76c1b5529" providerId="ADAL" clId="{6FC5210F-EC88-4183-B7A5-803B916BD920}" dt="2019-10-25T05:10:13.341" v="281" actId="20577"/>
          <ac:spMkLst>
            <pc:docMk/>
            <pc:sldMk cId="4221562411" sldId="719"/>
            <ac:spMk id="5" creationId="{00000000-0000-0000-0000-000000000000}"/>
          </ac:spMkLst>
        </pc:spChg>
      </pc:sldChg>
      <pc:sldChg chg="addSp delSp modSp">
        <pc:chgData name="Radek Zahradník" userId="2ae45e0a-6fea-4f20-bc65-6bd76c1b5529" providerId="ADAL" clId="{6FC5210F-EC88-4183-B7A5-803B916BD920}" dt="2019-10-25T05:22:28.410" v="505" actId="20577"/>
        <pc:sldMkLst>
          <pc:docMk/>
          <pc:sldMk cId="959482093" sldId="720"/>
        </pc:sldMkLst>
        <pc:spChg chg="add mod">
          <ac:chgData name="Radek Zahradník" userId="2ae45e0a-6fea-4f20-bc65-6bd76c1b5529" providerId="ADAL" clId="{6FC5210F-EC88-4183-B7A5-803B916BD920}" dt="2019-10-25T05:19:26.166" v="434" actId="1076"/>
          <ac:spMkLst>
            <pc:docMk/>
            <pc:sldMk cId="959482093" sldId="720"/>
            <ac:spMk id="2" creationId="{E09EC3FE-9642-4E34-96B7-38DF46B3F486}"/>
          </ac:spMkLst>
        </pc:spChg>
        <pc:spChg chg="add mod">
          <ac:chgData name="Radek Zahradník" userId="2ae45e0a-6fea-4f20-bc65-6bd76c1b5529" providerId="ADAL" clId="{6FC5210F-EC88-4183-B7A5-803B916BD920}" dt="2019-10-25T05:19:29.908" v="435" actId="1076"/>
          <ac:spMkLst>
            <pc:docMk/>
            <pc:sldMk cId="959482093" sldId="720"/>
            <ac:spMk id="3" creationId="{E092BAFA-DFE3-435D-8EC2-2E8AFCFC986B}"/>
          </ac:spMkLst>
        </pc:spChg>
        <pc:spChg chg="mod">
          <ac:chgData name="Radek Zahradník" userId="2ae45e0a-6fea-4f20-bc65-6bd76c1b5529" providerId="ADAL" clId="{6FC5210F-EC88-4183-B7A5-803B916BD920}" dt="2019-10-25T05:13:29.812" v="399" actId="20577"/>
          <ac:spMkLst>
            <pc:docMk/>
            <pc:sldMk cId="959482093" sldId="720"/>
            <ac:spMk id="5" creationId="{00000000-0000-0000-0000-000000000000}"/>
          </ac:spMkLst>
        </pc:spChg>
        <pc:spChg chg="add mod">
          <ac:chgData name="Radek Zahradník" userId="2ae45e0a-6fea-4f20-bc65-6bd76c1b5529" providerId="ADAL" clId="{6FC5210F-EC88-4183-B7A5-803B916BD920}" dt="2019-10-25T05:19:33.486" v="436" actId="1076"/>
          <ac:spMkLst>
            <pc:docMk/>
            <pc:sldMk cId="959482093" sldId="720"/>
            <ac:spMk id="6" creationId="{13EB3FA0-6C90-4F35-B3F3-278DE4856A43}"/>
          </ac:spMkLst>
        </pc:spChg>
        <pc:spChg chg="add del">
          <ac:chgData name="Radek Zahradník" userId="2ae45e0a-6fea-4f20-bc65-6bd76c1b5529" providerId="ADAL" clId="{6FC5210F-EC88-4183-B7A5-803B916BD920}" dt="2019-10-25T05:20:20.801" v="440"/>
          <ac:spMkLst>
            <pc:docMk/>
            <pc:sldMk cId="959482093" sldId="720"/>
            <ac:spMk id="7" creationId="{3D342F94-080E-4773-BC16-4194B4BCBF64}"/>
          </ac:spMkLst>
        </pc:spChg>
        <pc:spChg chg="add del mod">
          <ac:chgData name="Radek Zahradník" userId="2ae45e0a-6fea-4f20-bc65-6bd76c1b5529" providerId="ADAL" clId="{6FC5210F-EC88-4183-B7A5-803B916BD920}" dt="2019-10-25T05:20:32.223" v="443" actId="478"/>
          <ac:spMkLst>
            <pc:docMk/>
            <pc:sldMk cId="959482093" sldId="720"/>
            <ac:spMk id="8" creationId="{47C8870C-DAC2-4E3F-8958-1EE69C828693}"/>
          </ac:spMkLst>
        </pc:spChg>
        <pc:spChg chg="add mod">
          <ac:chgData name="Radek Zahradník" userId="2ae45e0a-6fea-4f20-bc65-6bd76c1b5529" providerId="ADAL" clId="{6FC5210F-EC88-4183-B7A5-803B916BD920}" dt="2019-10-25T05:22:28.410" v="505" actId="20577"/>
          <ac:spMkLst>
            <pc:docMk/>
            <pc:sldMk cId="959482093" sldId="720"/>
            <ac:spMk id="9" creationId="{A9252A08-EFA1-4E68-BB01-16C2EFBC60C5}"/>
          </ac:spMkLst>
        </pc:spChg>
      </pc:sldChg>
      <pc:sldChg chg="add">
        <pc:chgData name="Radek Zahradník" userId="2ae45e0a-6fea-4f20-bc65-6bd76c1b5529" providerId="ADAL" clId="{6FC5210F-EC88-4183-B7A5-803B916BD920}" dt="2019-10-25T05:24:08.044" v="506"/>
        <pc:sldMkLst>
          <pc:docMk/>
          <pc:sldMk cId="1051629339" sldId="795"/>
        </pc:sldMkLst>
      </pc:sldChg>
      <pc:sldChg chg="modSp add ord">
        <pc:chgData name="Radek Zahradník" userId="2ae45e0a-6fea-4f20-bc65-6bd76c1b5529" providerId="ADAL" clId="{6FC5210F-EC88-4183-B7A5-803B916BD920}" dt="2019-10-25T05:24:56.166" v="536" actId="20577"/>
        <pc:sldMkLst>
          <pc:docMk/>
          <pc:sldMk cId="3257069601" sldId="796"/>
        </pc:sldMkLst>
        <pc:spChg chg="mod">
          <ac:chgData name="Radek Zahradník" userId="2ae45e0a-6fea-4f20-bc65-6bd76c1b5529" providerId="ADAL" clId="{6FC5210F-EC88-4183-B7A5-803B916BD920}" dt="2019-10-25T05:24:56.166" v="536" actId="20577"/>
          <ac:spMkLst>
            <pc:docMk/>
            <pc:sldMk cId="3257069601" sldId="796"/>
            <ac:spMk id="2" creationId="{00000000-0000-0000-0000-000000000000}"/>
          </ac:spMkLst>
        </pc:spChg>
      </pc:sldChg>
      <pc:sldChg chg="modSp add">
        <pc:chgData name="Radek Zahradník" userId="2ae45e0a-6fea-4f20-bc65-6bd76c1b5529" providerId="ADAL" clId="{6FC5210F-EC88-4183-B7A5-803B916BD920}" dt="2019-10-25T07:02:35.239" v="2308" actId="20577"/>
        <pc:sldMkLst>
          <pc:docMk/>
          <pc:sldMk cId="1705423955" sldId="797"/>
        </pc:sldMkLst>
        <pc:spChg chg="mod">
          <ac:chgData name="Radek Zahradník" userId="2ae45e0a-6fea-4f20-bc65-6bd76c1b5529" providerId="ADAL" clId="{6FC5210F-EC88-4183-B7A5-803B916BD920}" dt="2019-10-25T05:28:16.214" v="695" actId="20577"/>
          <ac:spMkLst>
            <pc:docMk/>
            <pc:sldMk cId="1705423955" sldId="797"/>
            <ac:spMk id="4" creationId="{00000000-0000-0000-0000-000000000000}"/>
          </ac:spMkLst>
        </pc:spChg>
        <pc:spChg chg="mod">
          <ac:chgData name="Radek Zahradník" userId="2ae45e0a-6fea-4f20-bc65-6bd76c1b5529" providerId="ADAL" clId="{6FC5210F-EC88-4183-B7A5-803B916BD920}" dt="2019-10-25T07:02:35.239" v="2308" actId="20577"/>
          <ac:spMkLst>
            <pc:docMk/>
            <pc:sldMk cId="1705423955" sldId="797"/>
            <ac:spMk id="5" creationId="{00000000-0000-0000-0000-000000000000}"/>
          </ac:spMkLst>
        </pc:spChg>
      </pc:sldChg>
      <pc:sldChg chg="modSp add ord">
        <pc:chgData name="Radek Zahradník" userId="2ae45e0a-6fea-4f20-bc65-6bd76c1b5529" providerId="ADAL" clId="{6FC5210F-EC88-4183-B7A5-803B916BD920}" dt="2019-10-25T05:57:56.849" v="882"/>
        <pc:sldMkLst>
          <pc:docMk/>
          <pc:sldMk cId="2260030904" sldId="798"/>
        </pc:sldMkLst>
        <pc:spChg chg="mod">
          <ac:chgData name="Radek Zahradník" userId="2ae45e0a-6fea-4f20-bc65-6bd76c1b5529" providerId="ADAL" clId="{6FC5210F-EC88-4183-B7A5-803B916BD920}" dt="2019-10-25T05:57:27.004" v="876" actId="313"/>
          <ac:spMkLst>
            <pc:docMk/>
            <pc:sldMk cId="2260030904" sldId="798"/>
            <ac:spMk id="2" creationId="{00000000-0000-0000-0000-000000000000}"/>
          </ac:spMkLst>
        </pc:spChg>
      </pc:sldChg>
      <pc:sldChg chg="modSp add ord">
        <pc:chgData name="Radek Zahradník" userId="2ae45e0a-6fea-4f20-bc65-6bd76c1b5529" providerId="ADAL" clId="{6FC5210F-EC88-4183-B7A5-803B916BD920}" dt="2019-10-25T05:57:49.374" v="880"/>
        <pc:sldMkLst>
          <pc:docMk/>
          <pc:sldMk cId="1428039235" sldId="799"/>
        </pc:sldMkLst>
        <pc:spChg chg="mod">
          <ac:chgData name="Radek Zahradník" userId="2ae45e0a-6fea-4f20-bc65-6bd76c1b5529" providerId="ADAL" clId="{6FC5210F-EC88-4183-B7A5-803B916BD920}" dt="2019-10-25T05:57:02.662" v="875" actId="20577"/>
          <ac:spMkLst>
            <pc:docMk/>
            <pc:sldMk cId="1428039235" sldId="799"/>
            <ac:spMk id="2" creationId="{00000000-0000-0000-0000-000000000000}"/>
          </ac:spMkLst>
        </pc:spChg>
      </pc:sldChg>
      <pc:sldChg chg="modSp add ord">
        <pc:chgData name="Radek Zahradník" userId="2ae45e0a-6fea-4f20-bc65-6bd76c1b5529" providerId="ADAL" clId="{6FC5210F-EC88-4183-B7A5-803B916BD920}" dt="2019-10-25T06:43:45.415" v="2292" actId="20577"/>
        <pc:sldMkLst>
          <pc:docMk/>
          <pc:sldMk cId="129397977" sldId="800"/>
        </pc:sldMkLst>
        <pc:spChg chg="mod">
          <ac:chgData name="Radek Zahradník" userId="2ae45e0a-6fea-4f20-bc65-6bd76c1b5529" providerId="ADAL" clId="{6FC5210F-EC88-4183-B7A5-803B916BD920}" dt="2019-10-25T06:00:00.114" v="987" actId="6549"/>
          <ac:spMkLst>
            <pc:docMk/>
            <pc:sldMk cId="129397977" sldId="800"/>
            <ac:spMk id="4" creationId="{00000000-0000-0000-0000-000000000000}"/>
          </ac:spMkLst>
        </pc:spChg>
        <pc:spChg chg="mod">
          <ac:chgData name="Radek Zahradník" userId="2ae45e0a-6fea-4f20-bc65-6bd76c1b5529" providerId="ADAL" clId="{6FC5210F-EC88-4183-B7A5-803B916BD920}" dt="2019-10-25T06:43:45.415" v="2292" actId="20577"/>
          <ac:spMkLst>
            <pc:docMk/>
            <pc:sldMk cId="129397977" sldId="800"/>
            <ac:spMk id="5" creationId="{00000000-0000-0000-0000-000000000000}"/>
          </ac:spMkLst>
        </pc:spChg>
      </pc:sldChg>
      <pc:sldChg chg="modSp add del ord">
        <pc:chgData name="Radek Zahradník" userId="2ae45e0a-6fea-4f20-bc65-6bd76c1b5529" providerId="ADAL" clId="{6FC5210F-EC88-4183-B7A5-803B916BD920}" dt="2019-10-25T06:39:41.983" v="2177" actId="20577"/>
        <pc:sldMkLst>
          <pc:docMk/>
          <pc:sldMk cId="1178328895" sldId="801"/>
        </pc:sldMkLst>
        <pc:spChg chg="mod">
          <ac:chgData name="Radek Zahradník" userId="2ae45e0a-6fea-4f20-bc65-6bd76c1b5529" providerId="ADAL" clId="{6FC5210F-EC88-4183-B7A5-803B916BD920}" dt="2019-10-25T06:02:27.539" v="1126" actId="20577"/>
          <ac:spMkLst>
            <pc:docMk/>
            <pc:sldMk cId="1178328895" sldId="801"/>
            <ac:spMk id="4" creationId="{00000000-0000-0000-0000-000000000000}"/>
          </ac:spMkLst>
        </pc:spChg>
        <pc:spChg chg="mod">
          <ac:chgData name="Radek Zahradník" userId="2ae45e0a-6fea-4f20-bc65-6bd76c1b5529" providerId="ADAL" clId="{6FC5210F-EC88-4183-B7A5-803B916BD920}" dt="2019-10-25T06:39:41.983" v="2177" actId="20577"/>
          <ac:spMkLst>
            <pc:docMk/>
            <pc:sldMk cId="1178328895" sldId="801"/>
            <ac:spMk id="5" creationId="{00000000-0000-0000-0000-000000000000}"/>
          </ac:spMkLst>
        </pc:spChg>
      </pc:sldChg>
      <pc:sldChg chg="add">
        <pc:chgData name="Radek Zahradník" userId="2ae45e0a-6fea-4f20-bc65-6bd76c1b5529" providerId="ADAL" clId="{6FC5210F-EC88-4183-B7A5-803B916BD920}" dt="2019-10-25T06:32:06.108" v="1727"/>
        <pc:sldMkLst>
          <pc:docMk/>
          <pc:sldMk cId="3236388482" sldId="802"/>
        </pc:sldMkLst>
      </pc:sldChg>
      <pc:sldChg chg="addSp delSp modSp add ord">
        <pc:chgData name="Radek Zahradník" userId="2ae45e0a-6fea-4f20-bc65-6bd76c1b5529" providerId="ADAL" clId="{6FC5210F-EC88-4183-B7A5-803B916BD920}" dt="2019-10-25T06:38:51.675" v="2168" actId="1076"/>
        <pc:sldMkLst>
          <pc:docMk/>
          <pc:sldMk cId="3051140440" sldId="803"/>
        </pc:sldMkLst>
        <pc:spChg chg="add del">
          <ac:chgData name="Radek Zahradník" userId="2ae45e0a-6fea-4f20-bc65-6bd76c1b5529" providerId="ADAL" clId="{6FC5210F-EC88-4183-B7A5-803B916BD920}" dt="2019-10-25T06:37:05.236" v="2026"/>
          <ac:spMkLst>
            <pc:docMk/>
            <pc:sldMk cId="3051140440" sldId="803"/>
            <ac:spMk id="2" creationId="{6B31F1EE-EBC7-4464-B786-5A5FF7C5B97A}"/>
          </ac:spMkLst>
        </pc:spChg>
        <pc:spChg chg="add del">
          <ac:chgData name="Radek Zahradník" userId="2ae45e0a-6fea-4f20-bc65-6bd76c1b5529" providerId="ADAL" clId="{6FC5210F-EC88-4183-B7A5-803B916BD920}" dt="2019-10-25T06:37:07.261" v="2028"/>
          <ac:spMkLst>
            <pc:docMk/>
            <pc:sldMk cId="3051140440" sldId="803"/>
            <ac:spMk id="3" creationId="{D760C714-9077-4D2C-9B28-807A5E4F0EA7}"/>
          </ac:spMkLst>
        </pc:spChg>
        <pc:spChg chg="mod">
          <ac:chgData name="Radek Zahradník" userId="2ae45e0a-6fea-4f20-bc65-6bd76c1b5529" providerId="ADAL" clId="{6FC5210F-EC88-4183-B7A5-803B916BD920}" dt="2019-10-25T06:33:09.357" v="1799" actId="20577"/>
          <ac:spMkLst>
            <pc:docMk/>
            <pc:sldMk cId="3051140440" sldId="803"/>
            <ac:spMk id="4" creationId="{00000000-0000-0000-0000-000000000000}"/>
          </ac:spMkLst>
        </pc:spChg>
        <pc:spChg chg="mod">
          <ac:chgData name="Radek Zahradník" userId="2ae45e0a-6fea-4f20-bc65-6bd76c1b5529" providerId="ADAL" clId="{6FC5210F-EC88-4183-B7A5-803B916BD920}" dt="2019-10-25T06:38:47.081" v="2167" actId="20577"/>
          <ac:spMkLst>
            <pc:docMk/>
            <pc:sldMk cId="3051140440" sldId="803"/>
            <ac:spMk id="5" creationId="{00000000-0000-0000-0000-000000000000}"/>
          </ac:spMkLst>
        </pc:spChg>
        <pc:spChg chg="add del">
          <ac:chgData name="Radek Zahradník" userId="2ae45e0a-6fea-4f20-bc65-6bd76c1b5529" providerId="ADAL" clId="{6FC5210F-EC88-4183-B7A5-803B916BD920}" dt="2019-10-25T06:37:13.706" v="2030"/>
          <ac:spMkLst>
            <pc:docMk/>
            <pc:sldMk cId="3051140440" sldId="803"/>
            <ac:spMk id="6" creationId="{413F6FFF-7EB1-43D7-ABCC-423DB914C82F}"/>
          </ac:spMkLst>
        </pc:spChg>
        <pc:spChg chg="add mod">
          <ac:chgData name="Radek Zahradník" userId="2ae45e0a-6fea-4f20-bc65-6bd76c1b5529" providerId="ADAL" clId="{6FC5210F-EC88-4183-B7A5-803B916BD920}" dt="2019-10-25T06:38:51.675" v="2168" actId="1076"/>
          <ac:spMkLst>
            <pc:docMk/>
            <pc:sldMk cId="3051140440" sldId="803"/>
            <ac:spMk id="7" creationId="{7F12321D-836D-4AC6-B796-C17BD2877DE4}"/>
          </ac:spMkLst>
        </pc:spChg>
        <pc:spChg chg="add mod">
          <ac:chgData name="Radek Zahradník" userId="2ae45e0a-6fea-4f20-bc65-6bd76c1b5529" providerId="ADAL" clId="{6FC5210F-EC88-4183-B7A5-803B916BD920}" dt="2019-10-25T06:37:30.413" v="2034" actId="1076"/>
          <ac:spMkLst>
            <pc:docMk/>
            <pc:sldMk cId="3051140440" sldId="803"/>
            <ac:spMk id="8" creationId="{4CF2C051-E7D8-4003-9DB9-13D659A5998F}"/>
          </ac:spMkLst>
        </pc:spChg>
      </pc:sldChg>
    </pc:docChg>
  </pc:docChgLst>
  <pc:docChgLst>
    <pc:chgData name="Zahradník Radek (76162)" userId="S::xmzahra10@vutbr.cz::2ae45e0a-6fea-4f20-bc65-6bd76c1b5529" providerId="AD" clId="Web-{250AFA1E-7195-4A63-8FA2-7B097C2D2D40}"/>
    <pc:docChg chg="modSld">
      <pc:chgData name="Zahradník Radek (76162)" userId="S::xmzahra10@vutbr.cz::2ae45e0a-6fea-4f20-bc65-6bd76c1b5529" providerId="AD" clId="Web-{250AFA1E-7195-4A63-8FA2-7B097C2D2D40}" dt="2019-01-30T15:15:33.538" v="29" actId="20577"/>
      <pc:docMkLst>
        <pc:docMk/>
      </pc:docMkLst>
      <pc:sldChg chg="modSp">
        <pc:chgData name="Zahradník Radek (76162)" userId="S::xmzahra10@vutbr.cz::2ae45e0a-6fea-4f20-bc65-6bd76c1b5529" providerId="AD" clId="Web-{250AFA1E-7195-4A63-8FA2-7B097C2D2D40}" dt="2019-01-30T15:15:33.538" v="28" actId="20577"/>
        <pc:sldMkLst>
          <pc:docMk/>
          <pc:sldMk cId="3221961516" sldId="673"/>
        </pc:sldMkLst>
        <pc:spChg chg="mod">
          <ac:chgData name="Zahradník Radek (76162)" userId="S::xmzahra10@vutbr.cz::2ae45e0a-6fea-4f20-bc65-6bd76c1b5529" providerId="AD" clId="Web-{250AFA1E-7195-4A63-8FA2-7B097C2D2D40}" dt="2019-01-30T15:15:33.538" v="28" actId="20577"/>
          <ac:spMkLst>
            <pc:docMk/>
            <pc:sldMk cId="3221961516" sldId="673"/>
            <ac:spMk id="5" creationId="{00000000-0000-0000-0000-000000000000}"/>
          </ac:spMkLst>
        </pc:spChg>
      </pc:sldChg>
      <pc:sldChg chg="modSp">
        <pc:chgData name="Zahradník Radek (76162)" userId="S::xmzahra10@vutbr.cz::2ae45e0a-6fea-4f20-bc65-6bd76c1b5529" providerId="AD" clId="Web-{250AFA1E-7195-4A63-8FA2-7B097C2D2D40}" dt="2019-01-30T15:03:29.947" v="24" actId="20577"/>
        <pc:sldMkLst>
          <pc:docMk/>
          <pc:sldMk cId="4007796832" sldId="676"/>
        </pc:sldMkLst>
        <pc:spChg chg="mod">
          <ac:chgData name="Zahradník Radek (76162)" userId="S::xmzahra10@vutbr.cz::2ae45e0a-6fea-4f20-bc65-6bd76c1b5529" providerId="AD" clId="Web-{250AFA1E-7195-4A63-8FA2-7B097C2D2D40}" dt="2019-01-30T15:03:29.947" v="24" actId="20577"/>
          <ac:spMkLst>
            <pc:docMk/>
            <pc:sldMk cId="4007796832" sldId="676"/>
            <ac:spMk id="5" creationId="{00000000-0000-0000-0000-000000000000}"/>
          </ac:spMkLst>
        </pc:spChg>
      </pc:sldChg>
      <pc:sldChg chg="modSp">
        <pc:chgData name="Zahradník Radek (76162)" userId="S::xmzahra10@vutbr.cz::2ae45e0a-6fea-4f20-bc65-6bd76c1b5529" providerId="AD" clId="Web-{250AFA1E-7195-4A63-8FA2-7B097C2D2D40}" dt="2019-01-30T14:14:07.493" v="20" actId="20577"/>
        <pc:sldMkLst>
          <pc:docMk/>
          <pc:sldMk cId="2088550056" sldId="762"/>
        </pc:sldMkLst>
        <pc:spChg chg="mod">
          <ac:chgData name="Zahradník Radek (76162)" userId="S::xmzahra10@vutbr.cz::2ae45e0a-6fea-4f20-bc65-6bd76c1b5529" providerId="AD" clId="Web-{250AFA1E-7195-4A63-8FA2-7B097C2D2D40}" dt="2019-01-30T14:14:07.493" v="20" actId="20577"/>
          <ac:spMkLst>
            <pc:docMk/>
            <pc:sldMk cId="2088550056" sldId="762"/>
            <ac:spMk id="5" creationId="{00000000-0000-0000-0000-000000000000}"/>
          </ac:spMkLst>
        </pc:spChg>
      </pc:sldChg>
    </pc:docChg>
  </pc:docChgLst>
  <pc:docChgLst>
    <pc:chgData name="Zahradník Radek (76162)" userId="2ae45e0a-6fea-4f20-bc65-6bd76c1b5529" providerId="ADAL" clId="{21401370-407D-46A7-B12B-A205706EB846}"/>
    <pc:docChg chg="undo custSel addSld delSld modSld sldOrd">
      <pc:chgData name="Zahradník Radek (76162)" userId="2ae45e0a-6fea-4f20-bc65-6bd76c1b5529" providerId="ADAL" clId="{21401370-407D-46A7-B12B-A205706EB846}" dt="2023-09-21T02:44:52.501" v="4508" actId="313"/>
      <pc:docMkLst>
        <pc:docMk/>
      </pc:docMkLst>
      <pc:sldChg chg="modSp mod">
        <pc:chgData name="Zahradník Radek (76162)" userId="2ae45e0a-6fea-4f20-bc65-6bd76c1b5529" providerId="ADAL" clId="{21401370-407D-46A7-B12B-A205706EB846}" dt="2023-09-21T02:44:52.501" v="4508" actId="313"/>
        <pc:sldMkLst>
          <pc:docMk/>
          <pc:sldMk cId="4152852298" sldId="737"/>
        </pc:sldMkLst>
        <pc:spChg chg="mod">
          <ac:chgData name="Zahradník Radek (76162)" userId="2ae45e0a-6fea-4f20-bc65-6bd76c1b5529" providerId="ADAL" clId="{21401370-407D-46A7-B12B-A205706EB846}" dt="2023-09-21T02:44:52.501" v="4508" actId="313"/>
          <ac:spMkLst>
            <pc:docMk/>
            <pc:sldMk cId="4152852298" sldId="737"/>
            <ac:spMk id="5" creationId="{00000000-0000-0000-0000-000000000000}"/>
          </ac:spMkLst>
        </pc:spChg>
      </pc:sldChg>
      <pc:sldChg chg="addSp delSp modSp mod">
        <pc:chgData name="Zahradník Radek (76162)" userId="2ae45e0a-6fea-4f20-bc65-6bd76c1b5529" providerId="ADAL" clId="{21401370-407D-46A7-B12B-A205706EB846}" dt="2023-09-02T13:28:47.460" v="1234" actId="478"/>
        <pc:sldMkLst>
          <pc:docMk/>
          <pc:sldMk cId="3188870212" sldId="804"/>
        </pc:sldMkLst>
        <pc:spChg chg="add del mod">
          <ac:chgData name="Zahradník Radek (76162)" userId="2ae45e0a-6fea-4f20-bc65-6bd76c1b5529" providerId="ADAL" clId="{21401370-407D-46A7-B12B-A205706EB846}" dt="2023-09-02T13:28:43.600" v="1232" actId="478"/>
          <ac:spMkLst>
            <pc:docMk/>
            <pc:sldMk cId="3188870212" sldId="804"/>
            <ac:spMk id="3" creationId="{CBE9D217-272D-66BF-8E9C-7AE73829D4F5}"/>
          </ac:spMkLst>
        </pc:spChg>
        <pc:spChg chg="add del">
          <ac:chgData name="Zahradník Radek (76162)" userId="2ae45e0a-6fea-4f20-bc65-6bd76c1b5529" providerId="ADAL" clId="{21401370-407D-46A7-B12B-A205706EB846}" dt="2023-09-02T13:28:47.460" v="1234" actId="478"/>
          <ac:spMkLst>
            <pc:docMk/>
            <pc:sldMk cId="3188870212" sldId="804"/>
            <ac:spMk id="7" creationId="{86024B17-E271-35BB-C2B5-F563A276EE66}"/>
          </ac:spMkLst>
        </pc:spChg>
      </pc:sldChg>
      <pc:sldChg chg="modSp mod">
        <pc:chgData name="Zahradník Radek (76162)" userId="2ae45e0a-6fea-4f20-bc65-6bd76c1b5529" providerId="ADAL" clId="{21401370-407D-46A7-B12B-A205706EB846}" dt="2023-09-02T13:32:51.567" v="1372" actId="790"/>
        <pc:sldMkLst>
          <pc:docMk/>
          <pc:sldMk cId="1589513090" sldId="813"/>
        </pc:sldMkLst>
        <pc:spChg chg="mod">
          <ac:chgData name="Zahradník Radek (76162)" userId="2ae45e0a-6fea-4f20-bc65-6bd76c1b5529" providerId="ADAL" clId="{21401370-407D-46A7-B12B-A205706EB846}" dt="2023-09-02T13:32:51.567" v="1372" actId="790"/>
          <ac:spMkLst>
            <pc:docMk/>
            <pc:sldMk cId="1589513090" sldId="813"/>
            <ac:spMk id="5" creationId="{00000000-0000-0000-0000-000000000000}"/>
          </ac:spMkLst>
        </pc:spChg>
      </pc:sldChg>
      <pc:sldChg chg="addSp delSp modSp mod">
        <pc:chgData name="Zahradník Radek (76162)" userId="2ae45e0a-6fea-4f20-bc65-6bd76c1b5529" providerId="ADAL" clId="{21401370-407D-46A7-B12B-A205706EB846}" dt="2023-09-03T15:52:49.095" v="2890" actId="14100"/>
        <pc:sldMkLst>
          <pc:docMk/>
          <pc:sldMk cId="2048303571" sldId="931"/>
        </pc:sldMkLst>
        <pc:spChg chg="add mod">
          <ac:chgData name="Zahradník Radek (76162)" userId="2ae45e0a-6fea-4f20-bc65-6bd76c1b5529" providerId="ADAL" clId="{21401370-407D-46A7-B12B-A205706EB846}" dt="2023-09-03T15:52:49.095" v="2890" actId="14100"/>
          <ac:spMkLst>
            <pc:docMk/>
            <pc:sldMk cId="2048303571" sldId="931"/>
            <ac:spMk id="3" creationId="{CC730C17-0DE3-2362-F6D4-9953D6A863B0}"/>
          </ac:spMkLst>
        </pc:spChg>
        <pc:spChg chg="del">
          <ac:chgData name="Zahradník Radek (76162)" userId="2ae45e0a-6fea-4f20-bc65-6bd76c1b5529" providerId="ADAL" clId="{21401370-407D-46A7-B12B-A205706EB846}" dt="2023-09-03T15:52:26.494" v="2884" actId="478"/>
          <ac:spMkLst>
            <pc:docMk/>
            <pc:sldMk cId="2048303571" sldId="931"/>
            <ac:spMk id="15" creationId="{11D9B32F-E9D5-C982-9569-C1BFDC9A491E}"/>
          </ac:spMkLst>
        </pc:spChg>
      </pc:sldChg>
      <pc:sldChg chg="modSp mod">
        <pc:chgData name="Zahradník Radek (76162)" userId="2ae45e0a-6fea-4f20-bc65-6bd76c1b5529" providerId="ADAL" clId="{21401370-407D-46A7-B12B-A205706EB846}" dt="2023-09-03T09:20:35.908" v="1950" actId="20577"/>
        <pc:sldMkLst>
          <pc:docMk/>
          <pc:sldMk cId="2784650390" sldId="933"/>
        </pc:sldMkLst>
        <pc:spChg chg="mod">
          <ac:chgData name="Zahradník Radek (76162)" userId="2ae45e0a-6fea-4f20-bc65-6bd76c1b5529" providerId="ADAL" clId="{21401370-407D-46A7-B12B-A205706EB846}" dt="2023-09-03T09:20:35.908" v="1950" actId="20577"/>
          <ac:spMkLst>
            <pc:docMk/>
            <pc:sldMk cId="2784650390" sldId="933"/>
            <ac:spMk id="5" creationId="{00000000-0000-0000-0000-000000000000}"/>
          </ac:spMkLst>
        </pc:spChg>
      </pc:sldChg>
      <pc:sldChg chg="addSp delSp modSp mod modNotesTx">
        <pc:chgData name="Zahradník Radek (76162)" userId="2ae45e0a-6fea-4f20-bc65-6bd76c1b5529" providerId="ADAL" clId="{21401370-407D-46A7-B12B-A205706EB846}" dt="2023-09-03T09:04:40.507" v="1936"/>
        <pc:sldMkLst>
          <pc:docMk/>
          <pc:sldMk cId="552793322" sldId="934"/>
        </pc:sldMkLst>
        <pc:spChg chg="add mod">
          <ac:chgData name="Zahradník Radek (76162)" userId="2ae45e0a-6fea-4f20-bc65-6bd76c1b5529" providerId="ADAL" clId="{21401370-407D-46A7-B12B-A205706EB846}" dt="2023-09-03T08:36:41.819" v="1935" actId="1076"/>
          <ac:spMkLst>
            <pc:docMk/>
            <pc:sldMk cId="552793322" sldId="934"/>
            <ac:spMk id="3" creationId="{2177AB02-CEDE-9CED-D0DA-CDAD9EECF24D}"/>
          </ac:spMkLst>
        </pc:spChg>
        <pc:spChg chg="del">
          <ac:chgData name="Zahradník Radek (76162)" userId="2ae45e0a-6fea-4f20-bc65-6bd76c1b5529" providerId="ADAL" clId="{21401370-407D-46A7-B12B-A205706EB846}" dt="2023-09-03T08:36:13.323" v="1928" actId="478"/>
          <ac:spMkLst>
            <pc:docMk/>
            <pc:sldMk cId="552793322" sldId="934"/>
            <ac:spMk id="12" creationId="{2EF22F12-9284-208D-62FF-AEB7FE502603}"/>
          </ac:spMkLst>
        </pc:spChg>
      </pc:sldChg>
      <pc:sldChg chg="new del">
        <pc:chgData name="Zahradník Radek (76162)" userId="2ae45e0a-6fea-4f20-bc65-6bd76c1b5529" providerId="ADAL" clId="{21401370-407D-46A7-B12B-A205706EB846}" dt="2023-09-02T09:40:03.118" v="1" actId="47"/>
        <pc:sldMkLst>
          <pc:docMk/>
          <pc:sldMk cId="2150414675" sldId="935"/>
        </pc:sldMkLst>
      </pc:sldChg>
      <pc:sldChg chg="modSp add mod ord modNotesTx">
        <pc:chgData name="Zahradník Radek (76162)" userId="2ae45e0a-6fea-4f20-bc65-6bd76c1b5529" providerId="ADAL" clId="{21401370-407D-46A7-B12B-A205706EB846}" dt="2023-09-02T13:24:30.857" v="1061"/>
        <pc:sldMkLst>
          <pc:docMk/>
          <pc:sldMk cId="3341115387" sldId="935"/>
        </pc:sldMkLst>
        <pc:spChg chg="mod">
          <ac:chgData name="Zahradník Radek (76162)" userId="2ae45e0a-6fea-4f20-bc65-6bd76c1b5529" providerId="ADAL" clId="{21401370-407D-46A7-B12B-A205706EB846}" dt="2023-09-02T10:54:00.467" v="986" actId="20577"/>
          <ac:spMkLst>
            <pc:docMk/>
            <pc:sldMk cId="3341115387" sldId="935"/>
            <ac:spMk id="4" creationId="{00000000-0000-0000-0000-000000000000}"/>
          </ac:spMkLst>
        </pc:spChg>
        <pc:spChg chg="mod">
          <ac:chgData name="Zahradník Radek (76162)" userId="2ae45e0a-6fea-4f20-bc65-6bd76c1b5529" providerId="ADAL" clId="{21401370-407D-46A7-B12B-A205706EB846}" dt="2023-09-02T13:24:22.757" v="1058" actId="20577"/>
          <ac:spMkLst>
            <pc:docMk/>
            <pc:sldMk cId="3341115387" sldId="935"/>
            <ac:spMk id="5" creationId="{00000000-0000-0000-0000-000000000000}"/>
          </ac:spMkLst>
        </pc:spChg>
      </pc:sldChg>
      <pc:sldChg chg="add">
        <pc:chgData name="Zahradník Radek (76162)" userId="2ae45e0a-6fea-4f20-bc65-6bd76c1b5529" providerId="ADAL" clId="{21401370-407D-46A7-B12B-A205706EB846}" dt="2023-09-02T10:53:46.158" v="974" actId="2890"/>
        <pc:sldMkLst>
          <pc:docMk/>
          <pc:sldMk cId="3853955729" sldId="936"/>
        </pc:sldMkLst>
      </pc:sldChg>
      <pc:sldChg chg="add del">
        <pc:chgData name="Zahradník Radek (76162)" userId="2ae45e0a-6fea-4f20-bc65-6bd76c1b5529" providerId="ADAL" clId="{21401370-407D-46A7-B12B-A205706EB846}" dt="2023-09-02T16:52:27.435" v="1373" actId="47"/>
        <pc:sldMkLst>
          <pc:docMk/>
          <pc:sldMk cId="371656867" sldId="937"/>
        </pc:sldMkLst>
      </pc:sldChg>
      <pc:sldChg chg="addSp delSp modSp add mod">
        <pc:chgData name="Zahradník Radek (76162)" userId="2ae45e0a-6fea-4f20-bc65-6bd76c1b5529" providerId="ADAL" clId="{21401370-407D-46A7-B12B-A205706EB846}" dt="2023-09-02T17:18:08.377" v="1911" actId="790"/>
        <pc:sldMkLst>
          <pc:docMk/>
          <pc:sldMk cId="867445942" sldId="938"/>
        </pc:sldMkLst>
        <pc:spChg chg="add del mod">
          <ac:chgData name="Zahradník Radek (76162)" userId="2ae45e0a-6fea-4f20-bc65-6bd76c1b5529" providerId="ADAL" clId="{21401370-407D-46A7-B12B-A205706EB846}" dt="2023-09-02T17:03:00.559" v="1755"/>
          <ac:spMkLst>
            <pc:docMk/>
            <pc:sldMk cId="867445942" sldId="938"/>
            <ac:spMk id="2" creationId="{CF71AA69-BA2F-094A-DC69-4547DC8AA209}"/>
          </ac:spMkLst>
        </pc:spChg>
        <pc:spChg chg="mod">
          <ac:chgData name="Zahradník Radek (76162)" userId="2ae45e0a-6fea-4f20-bc65-6bd76c1b5529" providerId="ADAL" clId="{21401370-407D-46A7-B12B-A205706EB846}" dt="2023-09-02T13:25:05.674" v="1116" actId="20577"/>
          <ac:spMkLst>
            <pc:docMk/>
            <pc:sldMk cId="867445942" sldId="938"/>
            <ac:spMk id="4" creationId="{00000000-0000-0000-0000-000000000000}"/>
          </ac:spMkLst>
        </pc:spChg>
        <pc:spChg chg="mod">
          <ac:chgData name="Zahradník Radek (76162)" userId="2ae45e0a-6fea-4f20-bc65-6bd76c1b5529" providerId="ADAL" clId="{21401370-407D-46A7-B12B-A205706EB846}" dt="2023-09-02T17:18:08.377" v="1911" actId="790"/>
          <ac:spMkLst>
            <pc:docMk/>
            <pc:sldMk cId="867445942" sldId="938"/>
            <ac:spMk id="5" creationId="{00000000-0000-0000-0000-000000000000}"/>
          </ac:spMkLst>
        </pc:spChg>
      </pc:sldChg>
      <pc:sldChg chg="addSp delSp modSp add mod">
        <pc:chgData name="Zahradník Radek (76162)" userId="2ae45e0a-6fea-4f20-bc65-6bd76c1b5529" providerId="ADAL" clId="{21401370-407D-46A7-B12B-A205706EB846}" dt="2023-09-02T17:19:08.480" v="1927" actId="1076"/>
        <pc:sldMkLst>
          <pc:docMk/>
          <pc:sldMk cId="1687365293" sldId="939"/>
        </pc:sldMkLst>
        <pc:spChg chg="add del">
          <ac:chgData name="Zahradník Radek (76162)" userId="2ae45e0a-6fea-4f20-bc65-6bd76c1b5529" providerId="ADAL" clId="{21401370-407D-46A7-B12B-A205706EB846}" dt="2023-09-02T13:26:53.201" v="1229" actId="22"/>
          <ac:spMkLst>
            <pc:docMk/>
            <pc:sldMk cId="1687365293" sldId="939"/>
            <ac:spMk id="3" creationId="{34EB3F47-4003-97D4-2160-99DF9FB43635}"/>
          </ac:spMkLst>
        </pc:spChg>
        <pc:spChg chg="mod">
          <ac:chgData name="Zahradník Radek (76162)" userId="2ae45e0a-6fea-4f20-bc65-6bd76c1b5529" providerId="ADAL" clId="{21401370-407D-46A7-B12B-A205706EB846}" dt="2023-09-02T13:25:55.947" v="1224" actId="20577"/>
          <ac:spMkLst>
            <pc:docMk/>
            <pc:sldMk cId="1687365293" sldId="939"/>
            <ac:spMk id="4" creationId="{00000000-0000-0000-0000-000000000000}"/>
          </ac:spMkLst>
        </pc:spChg>
        <pc:spChg chg="mod">
          <ac:chgData name="Zahradník Radek (76162)" userId="2ae45e0a-6fea-4f20-bc65-6bd76c1b5529" providerId="ADAL" clId="{21401370-407D-46A7-B12B-A205706EB846}" dt="2023-09-02T17:18:51.185" v="1924" actId="20577"/>
          <ac:spMkLst>
            <pc:docMk/>
            <pc:sldMk cId="1687365293" sldId="939"/>
            <ac:spMk id="5" creationId="{00000000-0000-0000-0000-000000000000}"/>
          </ac:spMkLst>
        </pc:spChg>
        <pc:spChg chg="add del mod">
          <ac:chgData name="Zahradník Radek (76162)" userId="2ae45e0a-6fea-4f20-bc65-6bd76c1b5529" providerId="ADAL" clId="{21401370-407D-46A7-B12B-A205706EB846}" dt="2023-09-02T17:18:58.397" v="1925" actId="478"/>
          <ac:spMkLst>
            <pc:docMk/>
            <pc:sldMk cId="1687365293" sldId="939"/>
            <ac:spMk id="7" creationId="{559D8A6A-BF36-5F69-8067-75545D61DE9C}"/>
          </ac:spMkLst>
        </pc:spChg>
        <pc:spChg chg="add mod">
          <ac:chgData name="Zahradník Radek (76162)" userId="2ae45e0a-6fea-4f20-bc65-6bd76c1b5529" providerId="ADAL" clId="{21401370-407D-46A7-B12B-A205706EB846}" dt="2023-09-02T17:19:08.480" v="1927" actId="1076"/>
          <ac:spMkLst>
            <pc:docMk/>
            <pc:sldMk cId="1687365293" sldId="939"/>
            <ac:spMk id="9" creationId="{EA0A2711-0FA7-EB83-1EBD-F75A238E80F5}"/>
          </ac:spMkLst>
        </pc:spChg>
      </pc:sldChg>
      <pc:sldChg chg="addSp modSp add mod ord">
        <pc:chgData name="Zahradník Radek (76162)" userId="2ae45e0a-6fea-4f20-bc65-6bd76c1b5529" providerId="ADAL" clId="{21401370-407D-46A7-B12B-A205706EB846}" dt="2023-09-03T09:34:02.264" v="2361" actId="1037"/>
        <pc:sldMkLst>
          <pc:docMk/>
          <pc:sldMk cId="483131582" sldId="940"/>
        </pc:sldMkLst>
        <pc:spChg chg="add mod">
          <ac:chgData name="Zahradník Radek (76162)" userId="2ae45e0a-6fea-4f20-bc65-6bd76c1b5529" providerId="ADAL" clId="{21401370-407D-46A7-B12B-A205706EB846}" dt="2023-09-03T09:33:36.541" v="2329" actId="1076"/>
          <ac:spMkLst>
            <pc:docMk/>
            <pc:sldMk cId="483131582" sldId="940"/>
            <ac:spMk id="3" creationId="{D87519AB-3A61-2BF0-AECA-6288E5B908FF}"/>
          </ac:spMkLst>
        </pc:spChg>
        <pc:spChg chg="mod">
          <ac:chgData name="Zahradník Radek (76162)" userId="2ae45e0a-6fea-4f20-bc65-6bd76c1b5529" providerId="ADAL" clId="{21401370-407D-46A7-B12B-A205706EB846}" dt="2023-09-03T09:22:34.462" v="2058" actId="20577"/>
          <ac:spMkLst>
            <pc:docMk/>
            <pc:sldMk cId="483131582" sldId="940"/>
            <ac:spMk id="4" creationId="{00000000-0000-0000-0000-000000000000}"/>
          </ac:spMkLst>
        </pc:spChg>
        <pc:spChg chg="mod">
          <ac:chgData name="Zahradník Radek (76162)" userId="2ae45e0a-6fea-4f20-bc65-6bd76c1b5529" providerId="ADAL" clId="{21401370-407D-46A7-B12B-A205706EB846}" dt="2023-09-03T09:30:49.491" v="2311" actId="6549"/>
          <ac:spMkLst>
            <pc:docMk/>
            <pc:sldMk cId="483131582" sldId="940"/>
            <ac:spMk id="5" creationId="{00000000-0000-0000-0000-000000000000}"/>
          </ac:spMkLst>
        </pc:spChg>
        <pc:spChg chg="add mod">
          <ac:chgData name="Zahradník Radek (76162)" userId="2ae45e0a-6fea-4f20-bc65-6bd76c1b5529" providerId="ADAL" clId="{21401370-407D-46A7-B12B-A205706EB846}" dt="2023-09-03T09:34:02.264" v="2361" actId="1037"/>
          <ac:spMkLst>
            <pc:docMk/>
            <pc:sldMk cId="483131582" sldId="940"/>
            <ac:spMk id="7" creationId="{D74A60E5-CE4E-861D-421D-F968FD7D6EB2}"/>
          </ac:spMkLst>
        </pc:spChg>
      </pc:sldChg>
      <pc:sldChg chg="addSp delSp modSp add mod ord">
        <pc:chgData name="Zahradník Radek (76162)" userId="2ae45e0a-6fea-4f20-bc65-6bd76c1b5529" providerId="ADAL" clId="{21401370-407D-46A7-B12B-A205706EB846}" dt="2023-09-03T12:00:35.317" v="2883" actId="33524"/>
        <pc:sldMkLst>
          <pc:docMk/>
          <pc:sldMk cId="1562730220" sldId="941"/>
        </pc:sldMkLst>
        <pc:spChg chg="mod">
          <ac:chgData name="Zahradník Radek (76162)" userId="2ae45e0a-6fea-4f20-bc65-6bd76c1b5529" providerId="ADAL" clId="{21401370-407D-46A7-B12B-A205706EB846}" dt="2023-09-03T11:54:05.684" v="2627" actId="20577"/>
          <ac:spMkLst>
            <pc:docMk/>
            <pc:sldMk cId="1562730220" sldId="941"/>
            <ac:spMk id="4" creationId="{00000000-0000-0000-0000-000000000000}"/>
          </ac:spMkLst>
        </pc:spChg>
        <pc:spChg chg="mod">
          <ac:chgData name="Zahradník Radek (76162)" userId="2ae45e0a-6fea-4f20-bc65-6bd76c1b5529" providerId="ADAL" clId="{21401370-407D-46A7-B12B-A205706EB846}" dt="2023-09-03T12:00:35.317" v="2883" actId="33524"/>
          <ac:spMkLst>
            <pc:docMk/>
            <pc:sldMk cId="1562730220" sldId="941"/>
            <ac:spMk id="5" creationId="{00000000-0000-0000-0000-000000000000}"/>
          </ac:spMkLst>
        </pc:spChg>
        <pc:picChg chg="add del mod">
          <ac:chgData name="Zahradník Radek (76162)" userId="2ae45e0a-6fea-4f20-bc65-6bd76c1b5529" providerId="ADAL" clId="{21401370-407D-46A7-B12B-A205706EB846}" dt="2023-09-03T11:58:32.025" v="2691" actId="478"/>
          <ac:picMkLst>
            <pc:docMk/>
            <pc:sldMk cId="1562730220" sldId="941"/>
            <ac:picMk id="3" creationId="{D7EF46B2-77EA-DEB7-1A01-38CFA5F02C1A}"/>
          </ac:picMkLst>
        </pc:picChg>
        <pc:picChg chg="add del mod">
          <ac:chgData name="Zahradník Radek (76162)" userId="2ae45e0a-6fea-4f20-bc65-6bd76c1b5529" providerId="ADAL" clId="{21401370-407D-46A7-B12B-A205706EB846}" dt="2023-09-03T11:58:59.613" v="2695" actId="478"/>
          <ac:picMkLst>
            <pc:docMk/>
            <pc:sldMk cId="1562730220" sldId="941"/>
            <ac:picMk id="7" creationId="{604F1D69-7060-DF0A-F74A-C75E2FC59FE0}"/>
          </ac:picMkLst>
        </pc:picChg>
        <pc:picChg chg="add mod">
          <ac:chgData name="Zahradník Radek (76162)" userId="2ae45e0a-6fea-4f20-bc65-6bd76c1b5529" providerId="ADAL" clId="{21401370-407D-46A7-B12B-A205706EB846}" dt="2023-09-03T11:59:08.152" v="2698" actId="1076"/>
          <ac:picMkLst>
            <pc:docMk/>
            <pc:sldMk cId="1562730220" sldId="941"/>
            <ac:picMk id="9" creationId="{BC7CD58B-FF29-22FA-DFB6-68C4E659B34A}"/>
          </ac:picMkLst>
        </pc:picChg>
      </pc:sldChg>
      <pc:sldChg chg="modSp add mod">
        <pc:chgData name="Zahradník Radek (76162)" userId="2ae45e0a-6fea-4f20-bc65-6bd76c1b5529" providerId="ADAL" clId="{21401370-407D-46A7-B12B-A205706EB846}" dt="2023-09-03T16:31:26.332" v="4247"/>
        <pc:sldMkLst>
          <pc:docMk/>
          <pc:sldMk cId="3306967188" sldId="942"/>
        </pc:sldMkLst>
        <pc:spChg chg="mod">
          <ac:chgData name="Zahradník Radek (76162)" userId="2ae45e0a-6fea-4f20-bc65-6bd76c1b5529" providerId="ADAL" clId="{21401370-407D-46A7-B12B-A205706EB846}" dt="2023-09-03T16:31:26.332" v="4247"/>
          <ac:spMkLst>
            <pc:docMk/>
            <pc:sldMk cId="3306967188" sldId="942"/>
            <ac:spMk id="5" creationId="{00000000-0000-0000-0000-000000000000}"/>
          </ac:spMkLst>
        </pc:spChg>
      </pc:sldChg>
      <pc:sldChg chg="modSp add mod">
        <pc:chgData name="Zahradník Radek (76162)" userId="2ae45e0a-6fea-4f20-bc65-6bd76c1b5529" providerId="ADAL" clId="{21401370-407D-46A7-B12B-A205706EB846}" dt="2023-09-03T16:35:36.413" v="4506" actId="114"/>
        <pc:sldMkLst>
          <pc:docMk/>
          <pc:sldMk cId="402038292" sldId="943"/>
        </pc:sldMkLst>
        <pc:spChg chg="mod">
          <ac:chgData name="Zahradník Radek (76162)" userId="2ae45e0a-6fea-4f20-bc65-6bd76c1b5529" providerId="ADAL" clId="{21401370-407D-46A7-B12B-A205706EB846}" dt="2023-09-03T16:17:43.260" v="3503" actId="20577"/>
          <ac:spMkLst>
            <pc:docMk/>
            <pc:sldMk cId="402038292" sldId="943"/>
            <ac:spMk id="4" creationId="{00000000-0000-0000-0000-000000000000}"/>
          </ac:spMkLst>
        </pc:spChg>
        <pc:spChg chg="mod">
          <ac:chgData name="Zahradník Radek (76162)" userId="2ae45e0a-6fea-4f20-bc65-6bd76c1b5529" providerId="ADAL" clId="{21401370-407D-46A7-B12B-A205706EB846}" dt="2023-09-03T16:35:36.413" v="4506" actId="114"/>
          <ac:spMkLst>
            <pc:docMk/>
            <pc:sldMk cId="402038292" sldId="943"/>
            <ac:spMk id="5" creationId="{00000000-0000-0000-0000-000000000000}"/>
          </ac:spMkLst>
        </pc:spChg>
      </pc:sldChg>
      <pc:sldChg chg="modSp add mod">
        <pc:chgData name="Zahradník Radek (76162)" userId="2ae45e0a-6fea-4f20-bc65-6bd76c1b5529" providerId="ADAL" clId="{21401370-407D-46A7-B12B-A205706EB846}" dt="2023-09-03T16:33:10.557" v="4427" actId="20577"/>
        <pc:sldMkLst>
          <pc:docMk/>
          <pc:sldMk cId="1072915605" sldId="944"/>
        </pc:sldMkLst>
        <pc:spChg chg="mod">
          <ac:chgData name="Zahradník Radek (76162)" userId="2ae45e0a-6fea-4f20-bc65-6bd76c1b5529" providerId="ADAL" clId="{21401370-407D-46A7-B12B-A205706EB846}" dt="2023-09-03T16:32:06.250" v="4254" actId="20577"/>
          <ac:spMkLst>
            <pc:docMk/>
            <pc:sldMk cId="1072915605" sldId="944"/>
            <ac:spMk id="4" creationId="{00000000-0000-0000-0000-000000000000}"/>
          </ac:spMkLst>
        </pc:spChg>
        <pc:spChg chg="mod">
          <ac:chgData name="Zahradník Radek (76162)" userId="2ae45e0a-6fea-4f20-bc65-6bd76c1b5529" providerId="ADAL" clId="{21401370-407D-46A7-B12B-A205706EB846}" dt="2023-09-03T16:33:10.557" v="4427" actId="20577"/>
          <ac:spMkLst>
            <pc:docMk/>
            <pc:sldMk cId="1072915605" sldId="944"/>
            <ac:spMk id="5" creationId="{00000000-0000-0000-0000-000000000000}"/>
          </ac:spMkLst>
        </pc:spChg>
      </pc:sldChg>
    </pc:docChg>
  </pc:docChgLst>
  <pc:docChgLst>
    <pc:chgData name="Zahradník Radek (76162)" userId="S::xmzahra10@vutbr.cz::2ae45e0a-6fea-4f20-bc65-6bd76c1b5529" providerId="AD" clId="Web-{C421932B-FA2D-270C-C6B7-C3984349E661}"/>
    <pc:docChg chg="modSld">
      <pc:chgData name="Zahradník Radek (76162)" userId="S::xmzahra10@vutbr.cz::2ae45e0a-6fea-4f20-bc65-6bd76c1b5529" providerId="AD" clId="Web-{C421932B-FA2D-270C-C6B7-C3984349E661}" dt="2022-12-07T14:29:09.497" v="65" actId="20577"/>
      <pc:docMkLst>
        <pc:docMk/>
      </pc:docMkLst>
      <pc:sldChg chg="modSp">
        <pc:chgData name="Zahradník Radek (76162)" userId="S::xmzahra10@vutbr.cz::2ae45e0a-6fea-4f20-bc65-6bd76c1b5529" providerId="AD" clId="Web-{C421932B-FA2D-270C-C6B7-C3984349E661}" dt="2022-12-07T13:54:37.950" v="31" actId="20577"/>
        <pc:sldMkLst>
          <pc:docMk/>
          <pc:sldMk cId="2650834838" sldId="686"/>
        </pc:sldMkLst>
        <pc:spChg chg="mod">
          <ac:chgData name="Zahradník Radek (76162)" userId="S::xmzahra10@vutbr.cz::2ae45e0a-6fea-4f20-bc65-6bd76c1b5529" providerId="AD" clId="Web-{C421932B-FA2D-270C-C6B7-C3984349E661}" dt="2022-12-07T13:54:37.950" v="31" actId="20577"/>
          <ac:spMkLst>
            <pc:docMk/>
            <pc:sldMk cId="2650834838" sldId="686"/>
            <ac:spMk id="5" creationId="{00000000-0000-0000-0000-000000000000}"/>
          </ac:spMkLst>
        </pc:spChg>
      </pc:sldChg>
      <pc:sldChg chg="addSp modSp">
        <pc:chgData name="Zahradník Radek (76162)" userId="S::xmzahra10@vutbr.cz::2ae45e0a-6fea-4f20-bc65-6bd76c1b5529" providerId="AD" clId="Web-{C421932B-FA2D-270C-C6B7-C3984349E661}" dt="2022-12-07T11:50:00.007" v="29" actId="1076"/>
        <pc:sldMkLst>
          <pc:docMk/>
          <pc:sldMk cId="2797493415" sldId="698"/>
        </pc:sldMkLst>
        <pc:spChg chg="add mod">
          <ac:chgData name="Zahradník Radek (76162)" userId="S::xmzahra10@vutbr.cz::2ae45e0a-6fea-4f20-bc65-6bd76c1b5529" providerId="AD" clId="Web-{C421932B-FA2D-270C-C6B7-C3984349E661}" dt="2022-12-07T11:49:37.084" v="23" actId="1076"/>
          <ac:spMkLst>
            <pc:docMk/>
            <pc:sldMk cId="2797493415" sldId="698"/>
            <ac:spMk id="2" creationId="{76E431B0-DC30-D9BF-B97E-5BEF05E198CD}"/>
          </ac:spMkLst>
        </pc:spChg>
        <pc:spChg chg="mod">
          <ac:chgData name="Zahradník Radek (76162)" userId="S::xmzahra10@vutbr.cz::2ae45e0a-6fea-4f20-bc65-6bd76c1b5529" providerId="AD" clId="Web-{C421932B-FA2D-270C-C6B7-C3984349E661}" dt="2022-12-07T11:49:14.599" v="12" actId="1076"/>
          <ac:spMkLst>
            <pc:docMk/>
            <pc:sldMk cId="2797493415" sldId="698"/>
            <ac:spMk id="3" creationId="{6B22C82E-2473-9358-D984-CD28AFD50995}"/>
          </ac:spMkLst>
        </pc:spChg>
        <pc:spChg chg="add mod">
          <ac:chgData name="Zahradník Radek (76162)" userId="S::xmzahra10@vutbr.cz::2ae45e0a-6fea-4f20-bc65-6bd76c1b5529" providerId="AD" clId="Web-{C421932B-FA2D-270C-C6B7-C3984349E661}" dt="2022-12-07T11:50:00.007" v="29" actId="1076"/>
          <ac:spMkLst>
            <pc:docMk/>
            <pc:sldMk cId="2797493415" sldId="698"/>
            <ac:spMk id="6" creationId="{D446C87D-638B-8DAA-8006-295E43881418}"/>
          </ac:spMkLst>
        </pc:spChg>
        <pc:spChg chg="mod">
          <ac:chgData name="Zahradník Radek (76162)" userId="S::xmzahra10@vutbr.cz::2ae45e0a-6fea-4f20-bc65-6bd76c1b5529" providerId="AD" clId="Web-{C421932B-FA2D-270C-C6B7-C3984349E661}" dt="2022-12-07T11:49:17.428" v="13" actId="1076"/>
          <ac:spMkLst>
            <pc:docMk/>
            <pc:sldMk cId="2797493415" sldId="698"/>
            <ac:spMk id="7" creationId="{D7101C21-47C0-1C0E-FB90-22F430DD565F}"/>
          </ac:spMkLst>
        </pc:spChg>
        <pc:spChg chg="add mod">
          <ac:chgData name="Zahradník Radek (76162)" userId="S::xmzahra10@vutbr.cz::2ae45e0a-6fea-4f20-bc65-6bd76c1b5529" providerId="AD" clId="Web-{C421932B-FA2D-270C-C6B7-C3984349E661}" dt="2022-12-07T11:49:32.756" v="21" actId="1076"/>
          <ac:spMkLst>
            <pc:docMk/>
            <pc:sldMk cId="2797493415" sldId="698"/>
            <ac:spMk id="8" creationId="{E2FE1DBA-0F47-B3A6-66CB-7BBF69834CDB}"/>
          </ac:spMkLst>
        </pc:spChg>
        <pc:spChg chg="mod">
          <ac:chgData name="Zahradník Radek (76162)" userId="S::xmzahra10@vutbr.cz::2ae45e0a-6fea-4f20-bc65-6bd76c1b5529" providerId="AD" clId="Web-{C421932B-FA2D-270C-C6B7-C3984349E661}" dt="2022-12-07T11:49:22.068" v="18" actId="20577"/>
          <ac:spMkLst>
            <pc:docMk/>
            <pc:sldMk cId="2797493415" sldId="698"/>
            <ac:spMk id="9" creationId="{2FD2955F-E88C-58D5-9681-51FBCFFB0C4B}"/>
          </ac:spMkLst>
        </pc:spChg>
      </pc:sldChg>
      <pc:sldChg chg="modSp">
        <pc:chgData name="Zahradník Radek (76162)" userId="S::xmzahra10@vutbr.cz::2ae45e0a-6fea-4f20-bc65-6bd76c1b5529" providerId="AD" clId="Web-{C421932B-FA2D-270C-C6B7-C3984349E661}" dt="2022-12-07T13:56:16.921" v="33" actId="20577"/>
        <pc:sldMkLst>
          <pc:docMk/>
          <pc:sldMk cId="617863102" sldId="707"/>
        </pc:sldMkLst>
        <pc:spChg chg="mod">
          <ac:chgData name="Zahradník Radek (76162)" userId="S::xmzahra10@vutbr.cz::2ae45e0a-6fea-4f20-bc65-6bd76c1b5529" providerId="AD" clId="Web-{C421932B-FA2D-270C-C6B7-C3984349E661}" dt="2022-12-07T13:56:16.921" v="33" actId="20577"/>
          <ac:spMkLst>
            <pc:docMk/>
            <pc:sldMk cId="617863102" sldId="707"/>
            <ac:spMk id="5" creationId="{00000000-0000-0000-0000-000000000000}"/>
          </ac:spMkLst>
        </pc:spChg>
      </pc:sldChg>
      <pc:sldChg chg="modSp">
        <pc:chgData name="Zahradník Radek (76162)" userId="S::xmzahra10@vutbr.cz::2ae45e0a-6fea-4f20-bc65-6bd76c1b5529" providerId="AD" clId="Web-{C421932B-FA2D-270C-C6B7-C3984349E661}" dt="2022-12-07T14:29:09.497" v="65" actId="20577"/>
        <pc:sldMkLst>
          <pc:docMk/>
          <pc:sldMk cId="1854228926" sldId="708"/>
        </pc:sldMkLst>
        <pc:spChg chg="mod">
          <ac:chgData name="Zahradník Radek (76162)" userId="S::xmzahra10@vutbr.cz::2ae45e0a-6fea-4f20-bc65-6bd76c1b5529" providerId="AD" clId="Web-{C421932B-FA2D-270C-C6B7-C3984349E661}" dt="2022-12-07T14:29:09.497" v="65" actId="20577"/>
          <ac:spMkLst>
            <pc:docMk/>
            <pc:sldMk cId="1854228926" sldId="708"/>
            <ac:spMk id="5" creationId="{00000000-0000-0000-0000-000000000000}"/>
          </ac:spMkLst>
        </pc:spChg>
      </pc:sldChg>
    </pc:docChg>
  </pc:docChgLst>
  <pc:docChgLst>
    <pc:chgData name="Zahradník Radek (76162)" userId="S::xmzahra10@vutbr.cz::2ae45e0a-6fea-4f20-bc65-6bd76c1b5529" providerId="AD" clId="Web-{22372C01-54BC-4D16-A8BE-91C41A00F4DD}"/>
    <pc:docChg chg="addSld modSld">
      <pc:chgData name="Zahradník Radek (76162)" userId="S::xmzahra10@vutbr.cz::2ae45e0a-6fea-4f20-bc65-6bd76c1b5529" providerId="AD" clId="Web-{22372C01-54BC-4D16-A8BE-91C41A00F4DD}" dt="2019-03-12T15:27:34.676" v="303" actId="20577"/>
      <pc:docMkLst>
        <pc:docMk/>
      </pc:docMkLst>
      <pc:sldChg chg="modSp">
        <pc:chgData name="Zahradník Radek (76162)" userId="S::xmzahra10@vutbr.cz::2ae45e0a-6fea-4f20-bc65-6bd76c1b5529" providerId="AD" clId="Web-{22372C01-54BC-4D16-A8BE-91C41A00F4DD}" dt="2019-03-12T15:11:53.046" v="279" actId="20577"/>
        <pc:sldMkLst>
          <pc:docMk/>
          <pc:sldMk cId="3575758233" sldId="624"/>
        </pc:sldMkLst>
        <pc:spChg chg="mod">
          <ac:chgData name="Zahradník Radek (76162)" userId="S::xmzahra10@vutbr.cz::2ae45e0a-6fea-4f20-bc65-6bd76c1b5529" providerId="AD" clId="Web-{22372C01-54BC-4D16-A8BE-91C41A00F4DD}" dt="2019-03-12T15:11:53.046" v="279" actId="20577"/>
          <ac:spMkLst>
            <pc:docMk/>
            <pc:sldMk cId="3575758233" sldId="624"/>
            <ac:spMk id="5" creationId="{00000000-0000-0000-0000-000000000000}"/>
          </ac:spMkLst>
        </pc:spChg>
      </pc:sldChg>
      <pc:sldChg chg="modSp">
        <pc:chgData name="Zahradník Radek (76162)" userId="S::xmzahra10@vutbr.cz::2ae45e0a-6fea-4f20-bc65-6bd76c1b5529" providerId="AD" clId="Web-{22372C01-54BC-4D16-A8BE-91C41A00F4DD}" dt="2019-03-12T14:12:44.656" v="246" actId="20577"/>
        <pc:sldMkLst>
          <pc:docMk/>
          <pc:sldMk cId="413428661" sldId="631"/>
        </pc:sldMkLst>
        <pc:spChg chg="mod">
          <ac:chgData name="Zahradník Radek (76162)" userId="S::xmzahra10@vutbr.cz::2ae45e0a-6fea-4f20-bc65-6bd76c1b5529" providerId="AD" clId="Web-{22372C01-54BC-4D16-A8BE-91C41A00F4DD}" dt="2019-03-12T14:12:44.656" v="246" actId="20577"/>
          <ac:spMkLst>
            <pc:docMk/>
            <pc:sldMk cId="413428661" sldId="631"/>
            <ac:spMk id="5" creationId="{00000000-0000-0000-0000-000000000000}"/>
          </ac:spMkLst>
        </pc:spChg>
      </pc:sldChg>
      <pc:sldChg chg="modSp">
        <pc:chgData name="Zahradník Radek (76162)" userId="S::xmzahra10@vutbr.cz::2ae45e0a-6fea-4f20-bc65-6bd76c1b5529" providerId="AD" clId="Web-{22372C01-54BC-4D16-A8BE-91C41A00F4DD}" dt="2019-03-12T11:24:29.482" v="154" actId="20577"/>
        <pc:sldMkLst>
          <pc:docMk/>
          <pc:sldMk cId="542596103" sldId="646"/>
        </pc:sldMkLst>
        <pc:spChg chg="mod">
          <ac:chgData name="Zahradník Radek (76162)" userId="S::xmzahra10@vutbr.cz::2ae45e0a-6fea-4f20-bc65-6bd76c1b5529" providerId="AD" clId="Web-{22372C01-54BC-4D16-A8BE-91C41A00F4DD}" dt="2019-03-12T11:24:29.482" v="154" actId="20577"/>
          <ac:spMkLst>
            <pc:docMk/>
            <pc:sldMk cId="542596103" sldId="646"/>
            <ac:spMk id="5" creationId="{00000000-0000-0000-0000-000000000000}"/>
          </ac:spMkLst>
        </pc:spChg>
      </pc:sldChg>
      <pc:sldChg chg="modSp">
        <pc:chgData name="Zahradník Radek (76162)" userId="S::xmzahra10@vutbr.cz::2ae45e0a-6fea-4f20-bc65-6bd76c1b5529" providerId="AD" clId="Web-{22372C01-54BC-4D16-A8BE-91C41A00F4DD}" dt="2019-03-12T10:37:27.183" v="86" actId="20577"/>
        <pc:sldMkLst>
          <pc:docMk/>
          <pc:sldMk cId="2335121006" sldId="685"/>
        </pc:sldMkLst>
        <pc:spChg chg="mod">
          <ac:chgData name="Zahradník Radek (76162)" userId="S::xmzahra10@vutbr.cz::2ae45e0a-6fea-4f20-bc65-6bd76c1b5529" providerId="AD" clId="Web-{22372C01-54BC-4D16-A8BE-91C41A00F4DD}" dt="2019-03-12T10:37:27.183" v="86" actId="20577"/>
          <ac:spMkLst>
            <pc:docMk/>
            <pc:sldMk cId="2335121006" sldId="685"/>
            <ac:spMk id="5" creationId="{00000000-0000-0000-0000-000000000000}"/>
          </ac:spMkLst>
        </pc:spChg>
      </pc:sldChg>
      <pc:sldChg chg="modSp">
        <pc:chgData name="Zahradník Radek (76162)" userId="S::xmzahra10@vutbr.cz::2ae45e0a-6fea-4f20-bc65-6bd76c1b5529" providerId="AD" clId="Web-{22372C01-54BC-4D16-A8BE-91C41A00F4DD}" dt="2019-03-12T10:40:39.543" v="140" actId="20577"/>
        <pc:sldMkLst>
          <pc:docMk/>
          <pc:sldMk cId="2650834838" sldId="686"/>
        </pc:sldMkLst>
        <pc:spChg chg="mod">
          <ac:chgData name="Zahradník Radek (76162)" userId="S::xmzahra10@vutbr.cz::2ae45e0a-6fea-4f20-bc65-6bd76c1b5529" providerId="AD" clId="Web-{22372C01-54BC-4D16-A8BE-91C41A00F4DD}" dt="2019-03-12T10:40:39.543" v="140" actId="20577"/>
          <ac:spMkLst>
            <pc:docMk/>
            <pc:sldMk cId="2650834838" sldId="686"/>
            <ac:spMk id="5" creationId="{00000000-0000-0000-0000-000000000000}"/>
          </ac:spMkLst>
        </pc:spChg>
      </pc:sldChg>
      <pc:sldChg chg="addSp delSp modSp">
        <pc:chgData name="Zahradník Radek (76162)" userId="S::xmzahra10@vutbr.cz::2ae45e0a-6fea-4f20-bc65-6bd76c1b5529" providerId="AD" clId="Web-{22372C01-54BC-4D16-A8BE-91C41A00F4DD}" dt="2019-03-12T08:22:56.869" v="16" actId="20577"/>
        <pc:sldMkLst>
          <pc:docMk/>
          <pc:sldMk cId="3439318602" sldId="694"/>
        </pc:sldMkLst>
        <pc:spChg chg="add del mod">
          <ac:chgData name="Zahradník Radek (76162)" userId="S::xmzahra10@vutbr.cz::2ae45e0a-6fea-4f20-bc65-6bd76c1b5529" providerId="AD" clId="Web-{22372C01-54BC-4D16-A8BE-91C41A00F4DD}" dt="2019-03-12T08:22:42.775" v="9"/>
          <ac:spMkLst>
            <pc:docMk/>
            <pc:sldMk cId="3439318602" sldId="694"/>
            <ac:spMk id="7" creationId="{0576123A-6693-481F-9812-CEEE61466809}"/>
          </ac:spMkLst>
        </pc:spChg>
        <pc:spChg chg="add mod">
          <ac:chgData name="Zahradník Radek (76162)" userId="S::xmzahra10@vutbr.cz::2ae45e0a-6fea-4f20-bc65-6bd76c1b5529" providerId="AD" clId="Web-{22372C01-54BC-4D16-A8BE-91C41A00F4DD}" dt="2019-03-12T08:22:56.869" v="16" actId="20577"/>
          <ac:spMkLst>
            <pc:docMk/>
            <pc:sldMk cId="3439318602" sldId="694"/>
            <ac:spMk id="8" creationId="{847D3231-FE19-4858-A208-AE08703772F7}"/>
          </ac:spMkLst>
        </pc:spChg>
      </pc:sldChg>
      <pc:sldChg chg="modSp">
        <pc:chgData name="Zahradník Radek (76162)" userId="S::xmzahra10@vutbr.cz::2ae45e0a-6fea-4f20-bc65-6bd76c1b5529" providerId="AD" clId="Web-{22372C01-54BC-4D16-A8BE-91C41A00F4DD}" dt="2019-03-12T08:19:21.914" v="2" actId="20577"/>
        <pc:sldMkLst>
          <pc:docMk/>
          <pc:sldMk cId="1548577693" sldId="701"/>
        </pc:sldMkLst>
        <pc:spChg chg="mod">
          <ac:chgData name="Zahradník Radek (76162)" userId="S::xmzahra10@vutbr.cz::2ae45e0a-6fea-4f20-bc65-6bd76c1b5529" providerId="AD" clId="Web-{22372C01-54BC-4D16-A8BE-91C41A00F4DD}" dt="2019-03-12T08:19:21.914" v="2" actId="20577"/>
          <ac:spMkLst>
            <pc:docMk/>
            <pc:sldMk cId="1548577693" sldId="701"/>
            <ac:spMk id="5" creationId="{00000000-0000-0000-0000-000000000000}"/>
          </ac:spMkLst>
        </pc:spChg>
      </pc:sldChg>
      <pc:sldChg chg="modNotes">
        <pc:chgData name="Zahradník Radek (76162)" userId="S::xmzahra10@vutbr.cz::2ae45e0a-6fea-4f20-bc65-6bd76c1b5529" providerId="AD" clId="Web-{22372C01-54BC-4D16-A8BE-91C41A00F4DD}" dt="2019-03-12T09:54:19.101" v="23"/>
        <pc:sldMkLst>
          <pc:docMk/>
          <pc:sldMk cId="3556799418" sldId="753"/>
        </pc:sldMkLst>
      </pc:sldChg>
      <pc:sldChg chg="addSp modSp">
        <pc:chgData name="Zahradník Radek (76162)" userId="S::xmzahra10@vutbr.cz::2ae45e0a-6fea-4f20-bc65-6bd76c1b5529" providerId="AD" clId="Web-{22372C01-54BC-4D16-A8BE-91C41A00F4DD}" dt="2019-03-12T13:32:01.942" v="236" actId="1076"/>
        <pc:sldMkLst>
          <pc:docMk/>
          <pc:sldMk cId="213327235" sldId="760"/>
        </pc:sldMkLst>
        <pc:spChg chg="add mod">
          <ac:chgData name="Zahradník Radek (76162)" userId="S::xmzahra10@vutbr.cz::2ae45e0a-6fea-4f20-bc65-6bd76c1b5529" providerId="AD" clId="Web-{22372C01-54BC-4D16-A8BE-91C41A00F4DD}" dt="2019-03-12T13:32:01.942" v="236" actId="1076"/>
          <ac:spMkLst>
            <pc:docMk/>
            <pc:sldMk cId="213327235" sldId="760"/>
            <ac:spMk id="2" creationId="{3DF93E9C-6DF3-4B30-90DD-8D445E145355}"/>
          </ac:spMkLst>
        </pc:spChg>
      </pc:sldChg>
      <pc:sldChg chg="modNotes">
        <pc:chgData name="Zahradník Radek (76162)" userId="S::xmzahra10@vutbr.cz::2ae45e0a-6fea-4f20-bc65-6bd76c1b5529" providerId="AD" clId="Web-{22372C01-54BC-4D16-A8BE-91C41A00F4DD}" dt="2019-03-12T14:00:09.480" v="237"/>
        <pc:sldMkLst>
          <pc:docMk/>
          <pc:sldMk cId="1263564910" sldId="761"/>
        </pc:sldMkLst>
      </pc:sldChg>
      <pc:sldChg chg="addSp modSp">
        <pc:chgData name="Zahradník Radek (76162)" userId="S::xmzahra10@vutbr.cz::2ae45e0a-6fea-4f20-bc65-6bd76c1b5529" providerId="AD" clId="Web-{22372C01-54BC-4D16-A8BE-91C41A00F4DD}" dt="2019-03-12T14:41:13.491" v="250" actId="1076"/>
        <pc:sldMkLst>
          <pc:docMk/>
          <pc:sldMk cId="3781565101" sldId="777"/>
        </pc:sldMkLst>
        <pc:spChg chg="add mod">
          <ac:chgData name="Zahradník Radek (76162)" userId="S::xmzahra10@vutbr.cz::2ae45e0a-6fea-4f20-bc65-6bd76c1b5529" providerId="AD" clId="Web-{22372C01-54BC-4D16-A8BE-91C41A00F4DD}" dt="2019-03-12T14:41:13.491" v="250" actId="1076"/>
          <ac:spMkLst>
            <pc:docMk/>
            <pc:sldMk cId="3781565101" sldId="777"/>
            <ac:spMk id="2" creationId="{09911FE7-2C6C-4F14-BDFD-D757E17B1E98}"/>
          </ac:spMkLst>
        </pc:spChg>
      </pc:sldChg>
      <pc:sldChg chg="modSp">
        <pc:chgData name="Zahradník Radek (76162)" userId="S::xmzahra10@vutbr.cz::2ae45e0a-6fea-4f20-bc65-6bd76c1b5529" providerId="AD" clId="Web-{22372C01-54BC-4D16-A8BE-91C41A00F4DD}" dt="2019-03-12T15:27:34.676" v="302" actId="20577"/>
        <pc:sldMkLst>
          <pc:docMk/>
          <pc:sldMk cId="210292278" sldId="783"/>
        </pc:sldMkLst>
        <pc:spChg chg="mod">
          <ac:chgData name="Zahradník Radek (76162)" userId="S::xmzahra10@vutbr.cz::2ae45e0a-6fea-4f20-bc65-6bd76c1b5529" providerId="AD" clId="Web-{22372C01-54BC-4D16-A8BE-91C41A00F4DD}" dt="2019-03-12T15:27:34.676" v="302" actId="20577"/>
          <ac:spMkLst>
            <pc:docMk/>
            <pc:sldMk cId="210292278" sldId="783"/>
            <ac:spMk id="2" creationId="{913D846E-2E53-446A-BABF-F7B083EECC34}"/>
          </ac:spMkLst>
        </pc:spChg>
      </pc:sldChg>
      <pc:sldChg chg="modSp modNotes">
        <pc:chgData name="Zahradník Radek (76162)" userId="S::xmzahra10@vutbr.cz::2ae45e0a-6fea-4f20-bc65-6bd76c1b5529" providerId="AD" clId="Web-{22372C01-54BC-4D16-A8BE-91C41A00F4DD}" dt="2019-03-12T13:13:08.999" v="185"/>
        <pc:sldMkLst>
          <pc:docMk/>
          <pc:sldMk cId="2295261141" sldId="790"/>
        </pc:sldMkLst>
        <pc:spChg chg="mod">
          <ac:chgData name="Zahradník Radek (76162)" userId="S::xmzahra10@vutbr.cz::2ae45e0a-6fea-4f20-bc65-6bd76c1b5529" providerId="AD" clId="Web-{22372C01-54BC-4D16-A8BE-91C41A00F4DD}" dt="2019-03-12T12:02:02.016" v="178" actId="1076"/>
          <ac:spMkLst>
            <pc:docMk/>
            <pc:sldMk cId="2295261141" sldId="790"/>
            <ac:spMk id="2" creationId="{65D739AF-9D9A-4E06-82CE-EE13CDE5BB88}"/>
          </ac:spMkLst>
        </pc:spChg>
        <pc:spChg chg="mod">
          <ac:chgData name="Zahradník Radek (76162)" userId="S::xmzahra10@vutbr.cz::2ae45e0a-6fea-4f20-bc65-6bd76c1b5529" providerId="AD" clId="Web-{22372C01-54BC-4D16-A8BE-91C41A00F4DD}" dt="2019-03-12T12:01:50.157" v="177" actId="1076"/>
          <ac:spMkLst>
            <pc:docMk/>
            <pc:sldMk cId="2295261141" sldId="790"/>
            <ac:spMk id="3" creationId="{84DD0DB2-5E90-4B50-B130-862B36FABDBB}"/>
          </ac:spMkLst>
        </pc:spChg>
        <pc:spChg chg="mod">
          <ac:chgData name="Zahradník Radek (76162)" userId="S::xmzahra10@vutbr.cz::2ae45e0a-6fea-4f20-bc65-6bd76c1b5529" providerId="AD" clId="Web-{22372C01-54BC-4D16-A8BE-91C41A00F4DD}" dt="2019-03-12T12:02:08.173" v="181" actId="20577"/>
          <ac:spMkLst>
            <pc:docMk/>
            <pc:sldMk cId="2295261141" sldId="790"/>
            <ac:spMk id="5" creationId="{00000000-0000-0000-0000-000000000000}"/>
          </ac:spMkLst>
        </pc:spChg>
      </pc:sldChg>
      <pc:sldChg chg="addSp delSp modSp add replId">
        <pc:chgData name="Zahradník Radek (76162)" userId="S::xmzahra10@vutbr.cz::2ae45e0a-6fea-4f20-bc65-6bd76c1b5529" providerId="AD" clId="Web-{22372C01-54BC-4D16-A8BE-91C41A00F4DD}" dt="2019-03-12T15:23:48.190" v="297" actId="1076"/>
        <pc:sldMkLst>
          <pc:docMk/>
          <pc:sldMk cId="1817574329" sldId="791"/>
        </pc:sldMkLst>
        <pc:spChg chg="del">
          <ac:chgData name="Zahradník Radek (76162)" userId="S::xmzahra10@vutbr.cz::2ae45e0a-6fea-4f20-bc65-6bd76c1b5529" providerId="AD" clId="Web-{22372C01-54BC-4D16-A8BE-91C41A00F4DD}" dt="2019-03-12T15:23:41.737" v="292"/>
          <ac:spMkLst>
            <pc:docMk/>
            <pc:sldMk cId="1817574329" sldId="791"/>
            <ac:spMk id="2" creationId="{913D846E-2E53-446A-BABF-F7B083EECC34}"/>
          </ac:spMkLst>
        </pc:spChg>
        <pc:spChg chg="del">
          <ac:chgData name="Zahradník Radek (76162)" userId="S::xmzahra10@vutbr.cz::2ae45e0a-6fea-4f20-bc65-6bd76c1b5529" providerId="AD" clId="Web-{22372C01-54BC-4D16-A8BE-91C41A00F4DD}" dt="2019-03-12T15:23:42.862" v="293"/>
          <ac:spMkLst>
            <pc:docMk/>
            <pc:sldMk cId="1817574329" sldId="791"/>
            <ac:spMk id="3" creationId="{18CF7A60-7897-464D-97E3-57021E712F9C}"/>
          </ac:spMkLst>
        </pc:spChg>
        <pc:spChg chg="mod">
          <ac:chgData name="Zahradník Radek (76162)" userId="S::xmzahra10@vutbr.cz::2ae45e0a-6fea-4f20-bc65-6bd76c1b5529" providerId="AD" clId="Web-{22372C01-54BC-4D16-A8BE-91C41A00F4DD}" dt="2019-03-12T15:23:39.143" v="289" actId="20577"/>
          <ac:spMkLst>
            <pc:docMk/>
            <pc:sldMk cId="1817574329" sldId="791"/>
            <ac:spMk id="4" creationId="{00000000-0000-0000-0000-000000000000}"/>
          </ac:spMkLst>
        </pc:spChg>
        <pc:spChg chg="add mod">
          <ac:chgData name="Zahradník Radek (76162)" userId="S::xmzahra10@vutbr.cz::2ae45e0a-6fea-4f20-bc65-6bd76c1b5529" providerId="AD" clId="Web-{22372C01-54BC-4D16-A8BE-91C41A00F4DD}" dt="2019-03-12T15:23:48.190" v="297" actId="1076"/>
          <ac:spMkLst>
            <pc:docMk/>
            <pc:sldMk cId="1817574329" sldId="791"/>
            <ac:spMk id="6" creationId="{53DA798A-29AE-4A3D-B170-2ECC1F4F5689}"/>
          </ac:spMkLst>
        </pc:spChg>
      </pc:sldChg>
    </pc:docChg>
  </pc:docChgLst>
  <pc:docChgLst>
    <pc:chgData name="Zahradník Radek (76162)" userId="S::xmzahra10@vutbr.cz::2ae45e0a-6fea-4f20-bc65-6bd76c1b5529" providerId="AD" clId="Web-{38C3B9E9-6BF8-4B94-BFE0-F92D7EC51377}"/>
    <pc:docChg chg="addSld delSld modSld">
      <pc:chgData name="Zahradník Radek (76162)" userId="S::xmzahra10@vutbr.cz::2ae45e0a-6fea-4f20-bc65-6bd76c1b5529" providerId="AD" clId="Web-{38C3B9E9-6BF8-4B94-BFE0-F92D7EC51377}" dt="2019-01-29T15:26:38.036" v="395" actId="20577"/>
      <pc:docMkLst>
        <pc:docMk/>
      </pc:docMkLst>
      <pc:sldChg chg="modSp">
        <pc:chgData name="Zahradník Radek (76162)" userId="S::xmzahra10@vutbr.cz::2ae45e0a-6fea-4f20-bc65-6bd76c1b5529" providerId="AD" clId="Web-{38C3B9E9-6BF8-4B94-BFE0-F92D7EC51377}" dt="2019-01-29T15:16:59.226" v="322" actId="20577"/>
        <pc:sldMkLst>
          <pc:docMk/>
          <pc:sldMk cId="1260338532" sldId="627"/>
        </pc:sldMkLst>
        <pc:spChg chg="mod">
          <ac:chgData name="Zahradník Radek (76162)" userId="S::xmzahra10@vutbr.cz::2ae45e0a-6fea-4f20-bc65-6bd76c1b5529" providerId="AD" clId="Web-{38C3B9E9-6BF8-4B94-BFE0-F92D7EC51377}" dt="2019-01-29T15:16:59.226" v="322" actId="20577"/>
          <ac:spMkLst>
            <pc:docMk/>
            <pc:sldMk cId="1260338532" sldId="627"/>
            <ac:spMk id="6" creationId="{59ECFE9E-212C-46BA-83AF-3E8A3F7A9552}"/>
          </ac:spMkLst>
        </pc:spChg>
      </pc:sldChg>
      <pc:sldChg chg="modSp">
        <pc:chgData name="Zahradník Radek (76162)" userId="S::xmzahra10@vutbr.cz::2ae45e0a-6fea-4f20-bc65-6bd76c1b5529" providerId="AD" clId="Web-{38C3B9E9-6BF8-4B94-BFE0-F92D7EC51377}" dt="2019-01-29T13:50:50.827" v="253" actId="20577"/>
        <pc:sldMkLst>
          <pc:docMk/>
          <pc:sldMk cId="4218901268" sldId="632"/>
        </pc:sldMkLst>
        <pc:spChg chg="mod">
          <ac:chgData name="Zahradník Radek (76162)" userId="S::xmzahra10@vutbr.cz::2ae45e0a-6fea-4f20-bc65-6bd76c1b5529" providerId="AD" clId="Web-{38C3B9E9-6BF8-4B94-BFE0-F92D7EC51377}" dt="2019-01-29T13:08:11.385" v="212" actId="20577"/>
          <ac:spMkLst>
            <pc:docMk/>
            <pc:sldMk cId="4218901268" sldId="632"/>
            <ac:spMk id="4" creationId="{00000000-0000-0000-0000-000000000000}"/>
          </ac:spMkLst>
        </pc:spChg>
        <pc:spChg chg="mod">
          <ac:chgData name="Zahradník Radek (76162)" userId="S::xmzahra10@vutbr.cz::2ae45e0a-6fea-4f20-bc65-6bd76c1b5529" providerId="AD" clId="Web-{38C3B9E9-6BF8-4B94-BFE0-F92D7EC51377}" dt="2019-01-29T13:50:50.827" v="253" actId="20577"/>
          <ac:spMkLst>
            <pc:docMk/>
            <pc:sldMk cId="4218901268" sldId="632"/>
            <ac:spMk id="5" creationId="{00000000-0000-0000-0000-000000000000}"/>
          </ac:spMkLst>
        </pc:spChg>
      </pc:sldChg>
      <pc:sldChg chg="modSp">
        <pc:chgData name="Zahradník Radek (76162)" userId="S::xmzahra10@vutbr.cz::2ae45e0a-6fea-4f20-bc65-6bd76c1b5529" providerId="AD" clId="Web-{38C3B9E9-6BF8-4B94-BFE0-F92D7EC51377}" dt="2019-01-29T09:45:42.180" v="172" actId="20577"/>
        <pc:sldMkLst>
          <pc:docMk/>
          <pc:sldMk cId="542596103" sldId="646"/>
        </pc:sldMkLst>
        <pc:spChg chg="mod">
          <ac:chgData name="Zahradník Radek (76162)" userId="S::xmzahra10@vutbr.cz::2ae45e0a-6fea-4f20-bc65-6bd76c1b5529" providerId="AD" clId="Web-{38C3B9E9-6BF8-4B94-BFE0-F92D7EC51377}" dt="2019-01-29T09:45:42.180" v="172" actId="20577"/>
          <ac:spMkLst>
            <pc:docMk/>
            <pc:sldMk cId="542596103" sldId="646"/>
            <ac:spMk id="5" creationId="{00000000-0000-0000-0000-000000000000}"/>
          </ac:spMkLst>
        </pc:spChg>
      </pc:sldChg>
      <pc:sldChg chg="modSp">
        <pc:chgData name="Zahradník Radek (76162)" userId="S::xmzahra10@vutbr.cz::2ae45e0a-6fea-4f20-bc65-6bd76c1b5529" providerId="AD" clId="Web-{38C3B9E9-6BF8-4B94-BFE0-F92D7EC51377}" dt="2019-01-29T13:39:42.345" v="231" actId="20577"/>
        <pc:sldMkLst>
          <pc:docMk/>
          <pc:sldMk cId="196001420" sldId="749"/>
        </pc:sldMkLst>
        <pc:spChg chg="mod">
          <ac:chgData name="Zahradník Radek (76162)" userId="S::xmzahra10@vutbr.cz::2ae45e0a-6fea-4f20-bc65-6bd76c1b5529" providerId="AD" clId="Web-{38C3B9E9-6BF8-4B94-BFE0-F92D7EC51377}" dt="2019-01-29T13:39:42.345" v="231" actId="20577"/>
          <ac:spMkLst>
            <pc:docMk/>
            <pc:sldMk cId="196001420" sldId="749"/>
            <ac:spMk id="5" creationId="{00000000-0000-0000-0000-000000000000}"/>
          </ac:spMkLst>
        </pc:spChg>
      </pc:sldChg>
      <pc:sldChg chg="modSp modNotes">
        <pc:chgData name="Zahradník Radek (76162)" userId="S::xmzahra10@vutbr.cz::2ae45e0a-6fea-4f20-bc65-6bd76c1b5529" providerId="AD" clId="Web-{38C3B9E9-6BF8-4B94-BFE0-F92D7EC51377}" dt="2019-01-29T08:32:43.398" v="163"/>
        <pc:sldMkLst>
          <pc:docMk/>
          <pc:sldMk cId="3556799418" sldId="753"/>
        </pc:sldMkLst>
        <pc:spChg chg="mod">
          <ac:chgData name="Zahradník Radek (76162)" userId="S::xmzahra10@vutbr.cz::2ae45e0a-6fea-4f20-bc65-6bd76c1b5529" providerId="AD" clId="Web-{38C3B9E9-6BF8-4B94-BFE0-F92D7EC51377}" dt="2019-01-29T08:05:33.254" v="160" actId="20577"/>
          <ac:spMkLst>
            <pc:docMk/>
            <pc:sldMk cId="3556799418" sldId="753"/>
            <ac:spMk id="5" creationId="{00000000-0000-0000-0000-000000000000}"/>
          </ac:spMkLst>
        </pc:spChg>
      </pc:sldChg>
      <pc:sldChg chg="modSp">
        <pc:chgData name="Zahradník Radek (76162)" userId="S::xmzahra10@vutbr.cz::2ae45e0a-6fea-4f20-bc65-6bd76c1b5529" providerId="AD" clId="Web-{38C3B9E9-6BF8-4B94-BFE0-F92D7EC51377}" dt="2019-01-29T15:02:38.245" v="279" actId="20577"/>
        <pc:sldMkLst>
          <pc:docMk/>
          <pc:sldMk cId="1817939014" sldId="757"/>
        </pc:sldMkLst>
        <pc:spChg chg="mod">
          <ac:chgData name="Zahradník Radek (76162)" userId="S::xmzahra10@vutbr.cz::2ae45e0a-6fea-4f20-bc65-6bd76c1b5529" providerId="AD" clId="Web-{38C3B9E9-6BF8-4B94-BFE0-F92D7EC51377}" dt="2019-01-29T15:02:38.245" v="279" actId="20577"/>
          <ac:spMkLst>
            <pc:docMk/>
            <pc:sldMk cId="1817939014" sldId="757"/>
            <ac:spMk id="5" creationId="{00000000-0000-0000-0000-000000000000}"/>
          </ac:spMkLst>
        </pc:spChg>
      </pc:sldChg>
      <pc:sldChg chg="modSp">
        <pc:chgData name="Zahradník Radek (76162)" userId="S::xmzahra10@vutbr.cz::2ae45e0a-6fea-4f20-bc65-6bd76c1b5529" providerId="AD" clId="Web-{38C3B9E9-6BF8-4B94-BFE0-F92D7EC51377}" dt="2019-01-29T15:26:38.036" v="394" actId="20577"/>
        <pc:sldMkLst>
          <pc:docMk/>
          <pc:sldMk cId="4104361136" sldId="782"/>
        </pc:sldMkLst>
        <pc:spChg chg="mod">
          <ac:chgData name="Zahradník Radek (76162)" userId="S::xmzahra10@vutbr.cz::2ae45e0a-6fea-4f20-bc65-6bd76c1b5529" providerId="AD" clId="Web-{38C3B9E9-6BF8-4B94-BFE0-F92D7EC51377}" dt="2019-01-29T15:26:38.036" v="394" actId="20577"/>
          <ac:spMkLst>
            <pc:docMk/>
            <pc:sldMk cId="4104361136" sldId="782"/>
            <ac:spMk id="5" creationId="{00000000-0000-0000-0000-000000000000}"/>
          </ac:spMkLst>
        </pc:spChg>
      </pc:sldChg>
      <pc:sldChg chg="add del">
        <pc:chgData name="Zahradník Radek (76162)" userId="S::xmzahra10@vutbr.cz::2ae45e0a-6fea-4f20-bc65-6bd76c1b5529" providerId="AD" clId="Web-{38C3B9E9-6BF8-4B94-BFE0-F92D7EC51377}" dt="2019-01-29T15:17:20.210" v="325"/>
        <pc:sldMkLst>
          <pc:docMk/>
          <pc:sldMk cId="1286810250" sldId="784"/>
        </pc:sldMkLst>
      </pc:sldChg>
      <pc:sldChg chg="modSp">
        <pc:chgData name="Zahradník Radek (76162)" userId="S::xmzahra10@vutbr.cz::2ae45e0a-6fea-4f20-bc65-6bd76c1b5529" providerId="AD" clId="Web-{38C3B9E9-6BF8-4B94-BFE0-F92D7EC51377}" dt="2019-01-29T09:01:40.715" v="168" actId="20577"/>
        <pc:sldMkLst>
          <pc:docMk/>
          <pc:sldMk cId="2559825938" sldId="789"/>
        </pc:sldMkLst>
        <pc:spChg chg="mod">
          <ac:chgData name="Zahradník Radek (76162)" userId="S::xmzahra10@vutbr.cz::2ae45e0a-6fea-4f20-bc65-6bd76c1b5529" providerId="AD" clId="Web-{38C3B9E9-6BF8-4B94-BFE0-F92D7EC51377}" dt="2019-01-29T09:01:40.715" v="168" actId="20577"/>
          <ac:spMkLst>
            <pc:docMk/>
            <pc:sldMk cId="2559825938" sldId="789"/>
            <ac:spMk id="5" creationId="{00000000-0000-0000-0000-000000000000}"/>
          </ac:spMkLst>
        </pc:spChg>
      </pc:sldChg>
      <pc:sldChg chg="modSp">
        <pc:chgData name="Zahradník Radek (76162)" userId="S::xmzahra10@vutbr.cz::2ae45e0a-6fea-4f20-bc65-6bd76c1b5529" providerId="AD" clId="Web-{38C3B9E9-6BF8-4B94-BFE0-F92D7EC51377}" dt="2019-01-29T10:43:07.418" v="209"/>
        <pc:sldMkLst>
          <pc:docMk/>
          <pc:sldMk cId="2295261141" sldId="790"/>
        </pc:sldMkLst>
        <pc:spChg chg="mod">
          <ac:chgData name="Zahradník Radek (76162)" userId="S::xmzahra10@vutbr.cz::2ae45e0a-6fea-4f20-bc65-6bd76c1b5529" providerId="AD" clId="Web-{38C3B9E9-6BF8-4B94-BFE0-F92D7EC51377}" dt="2019-01-29T09:47:03.008" v="180"/>
          <ac:spMkLst>
            <pc:docMk/>
            <pc:sldMk cId="2295261141" sldId="790"/>
            <ac:spMk id="2" creationId="{65D739AF-9D9A-4E06-82CE-EE13CDE5BB88}"/>
          </ac:spMkLst>
        </pc:spChg>
        <pc:spChg chg="mod">
          <ac:chgData name="Zahradník Radek (76162)" userId="S::xmzahra10@vutbr.cz::2ae45e0a-6fea-4f20-bc65-6bd76c1b5529" providerId="AD" clId="Web-{38C3B9E9-6BF8-4B94-BFE0-F92D7EC51377}" dt="2019-01-29T09:49:19.686" v="207"/>
          <ac:spMkLst>
            <pc:docMk/>
            <pc:sldMk cId="2295261141" sldId="790"/>
            <ac:spMk id="3" creationId="{84DD0DB2-5E90-4B50-B130-862B36FABDBB}"/>
          </ac:spMkLst>
        </pc:spChg>
        <pc:spChg chg="mod">
          <ac:chgData name="Zahradník Radek (76162)" userId="S::xmzahra10@vutbr.cz::2ae45e0a-6fea-4f20-bc65-6bd76c1b5529" providerId="AD" clId="Web-{38C3B9E9-6BF8-4B94-BFE0-F92D7EC51377}" dt="2019-01-29T10:43:07.418" v="209"/>
          <ac:spMkLst>
            <pc:docMk/>
            <pc:sldMk cId="2295261141" sldId="790"/>
            <ac:spMk id="5" creationId="{00000000-0000-0000-0000-000000000000}"/>
          </ac:spMkLst>
        </pc:spChg>
      </pc:sldChg>
    </pc:docChg>
  </pc:docChgLst>
  <pc:docChgLst>
    <pc:chgData name="Zahradník Radek (76162)" userId="S::xmzahra10@vutbr.cz::2ae45e0a-6fea-4f20-bc65-6bd76c1b5529" providerId="AD" clId="Web-{E01313BB-DAC6-F035-81BF-C933EDEE70A3}"/>
    <pc:docChg chg="modSld">
      <pc:chgData name="Zahradník Radek (76162)" userId="S::xmzahra10@vutbr.cz::2ae45e0a-6fea-4f20-bc65-6bd76c1b5529" providerId="AD" clId="Web-{E01313BB-DAC6-F035-81BF-C933EDEE70A3}" dt="2022-09-20T09:19:43.208" v="52" actId="20577"/>
      <pc:docMkLst>
        <pc:docMk/>
      </pc:docMkLst>
      <pc:sldChg chg="modSp">
        <pc:chgData name="Zahradník Radek (76162)" userId="S::xmzahra10@vutbr.cz::2ae45e0a-6fea-4f20-bc65-6bd76c1b5529" providerId="AD" clId="Web-{E01313BB-DAC6-F035-81BF-C933EDEE70A3}" dt="2022-09-20T09:19:43.208" v="52" actId="20577"/>
        <pc:sldMkLst>
          <pc:docMk/>
          <pc:sldMk cId="3221961516" sldId="673"/>
        </pc:sldMkLst>
        <pc:spChg chg="mod">
          <ac:chgData name="Zahradník Radek (76162)" userId="S::xmzahra10@vutbr.cz::2ae45e0a-6fea-4f20-bc65-6bd76c1b5529" providerId="AD" clId="Web-{E01313BB-DAC6-F035-81BF-C933EDEE70A3}" dt="2022-09-20T09:19:43.208" v="52" actId="20577"/>
          <ac:spMkLst>
            <pc:docMk/>
            <pc:sldMk cId="3221961516" sldId="673"/>
            <ac:spMk id="5" creationId="{00000000-0000-0000-0000-000000000000}"/>
          </ac:spMkLst>
        </pc:spChg>
      </pc:sldChg>
    </pc:docChg>
  </pc:docChgLst>
  <pc:docChgLst>
    <pc:chgData name="Zahradník Radek (76162)" userId="2ae45e0a-6fea-4f20-bc65-6bd76c1b5529" providerId="ADAL" clId="{CF1857FB-7410-4505-9CD2-517BF92BC39F}"/>
    <pc:docChg chg="undo redo custSel addSld delSld modSld sldOrd">
      <pc:chgData name="Zahradník Radek (76162)" userId="2ae45e0a-6fea-4f20-bc65-6bd76c1b5529" providerId="ADAL" clId="{CF1857FB-7410-4505-9CD2-517BF92BC39F}" dt="2022-10-16T14:11:24.381" v="15101" actId="20577"/>
      <pc:docMkLst>
        <pc:docMk/>
      </pc:docMkLst>
      <pc:sldChg chg="modSp mod">
        <pc:chgData name="Zahradník Radek (76162)" userId="2ae45e0a-6fea-4f20-bc65-6bd76c1b5529" providerId="ADAL" clId="{CF1857FB-7410-4505-9CD2-517BF92BC39F}" dt="2022-10-15T09:21:29.748" v="5858" actId="5793"/>
        <pc:sldMkLst>
          <pc:docMk/>
          <pc:sldMk cId="1811685708" sldId="257"/>
        </pc:sldMkLst>
        <pc:spChg chg="mod">
          <ac:chgData name="Zahradník Radek (76162)" userId="2ae45e0a-6fea-4f20-bc65-6bd76c1b5529" providerId="ADAL" clId="{CF1857FB-7410-4505-9CD2-517BF92BC39F}" dt="2022-10-15T09:21:29.748" v="5858" actId="5793"/>
          <ac:spMkLst>
            <pc:docMk/>
            <pc:sldMk cId="1811685708" sldId="257"/>
            <ac:spMk id="5" creationId="{00000000-0000-0000-0000-000000000000}"/>
          </ac:spMkLst>
        </pc:spChg>
      </pc:sldChg>
      <pc:sldChg chg="modSp mod">
        <pc:chgData name="Zahradník Radek (76162)" userId="2ae45e0a-6fea-4f20-bc65-6bd76c1b5529" providerId="ADAL" clId="{CF1857FB-7410-4505-9CD2-517BF92BC39F}" dt="2022-10-15T09:21:37.724" v="5860" actId="20577"/>
        <pc:sldMkLst>
          <pc:docMk/>
          <pc:sldMk cId="1599262723" sldId="284"/>
        </pc:sldMkLst>
        <pc:spChg chg="mod">
          <ac:chgData name="Zahradník Radek (76162)" userId="2ae45e0a-6fea-4f20-bc65-6bd76c1b5529" providerId="ADAL" clId="{CF1857FB-7410-4505-9CD2-517BF92BC39F}" dt="2022-10-15T09:21:37.724" v="5860" actId="20577"/>
          <ac:spMkLst>
            <pc:docMk/>
            <pc:sldMk cId="1599262723" sldId="284"/>
            <ac:spMk id="5" creationId="{00000000-0000-0000-0000-000000000000}"/>
          </ac:spMkLst>
        </pc:spChg>
      </pc:sldChg>
      <pc:sldChg chg="modSp mod">
        <pc:chgData name="Zahradník Radek (76162)" userId="2ae45e0a-6fea-4f20-bc65-6bd76c1b5529" providerId="ADAL" clId="{CF1857FB-7410-4505-9CD2-517BF92BC39F}" dt="2022-10-09T19:29:29.623" v="1057" actId="790"/>
        <pc:sldMkLst>
          <pc:docMk/>
          <pc:sldMk cId="2850496062" sldId="428"/>
        </pc:sldMkLst>
        <pc:spChg chg="mod">
          <ac:chgData name="Zahradník Radek (76162)" userId="2ae45e0a-6fea-4f20-bc65-6bd76c1b5529" providerId="ADAL" clId="{CF1857FB-7410-4505-9CD2-517BF92BC39F}" dt="2022-10-09T19:29:29.623" v="1057" actId="790"/>
          <ac:spMkLst>
            <pc:docMk/>
            <pc:sldMk cId="2850496062" sldId="428"/>
            <ac:spMk id="2" creationId="{00000000-0000-0000-0000-000000000000}"/>
          </ac:spMkLst>
        </pc:spChg>
      </pc:sldChg>
      <pc:sldChg chg="ord">
        <pc:chgData name="Zahradník Radek (76162)" userId="2ae45e0a-6fea-4f20-bc65-6bd76c1b5529" providerId="ADAL" clId="{CF1857FB-7410-4505-9CD2-517BF92BC39F}" dt="2022-10-13T20:56:31.287" v="1586"/>
        <pc:sldMkLst>
          <pc:docMk/>
          <pc:sldMk cId="4198596012" sldId="431"/>
        </pc:sldMkLst>
      </pc:sldChg>
      <pc:sldChg chg="modSp mod">
        <pc:chgData name="Zahradník Radek (76162)" userId="2ae45e0a-6fea-4f20-bc65-6bd76c1b5529" providerId="ADAL" clId="{CF1857FB-7410-4505-9CD2-517BF92BC39F}" dt="2022-10-09T18:55:23.949" v="335" actId="20577"/>
        <pc:sldMkLst>
          <pc:docMk/>
          <pc:sldMk cId="1002970977" sldId="434"/>
        </pc:sldMkLst>
        <pc:spChg chg="mod">
          <ac:chgData name="Zahradník Radek (76162)" userId="2ae45e0a-6fea-4f20-bc65-6bd76c1b5529" providerId="ADAL" clId="{CF1857FB-7410-4505-9CD2-517BF92BC39F}" dt="2022-10-09T18:55:23.949" v="335" actId="20577"/>
          <ac:spMkLst>
            <pc:docMk/>
            <pc:sldMk cId="1002970977" sldId="434"/>
            <ac:spMk id="2" creationId="{00000000-0000-0000-0000-000000000000}"/>
          </ac:spMkLst>
        </pc:spChg>
      </pc:sldChg>
      <pc:sldChg chg="modSp mod">
        <pc:chgData name="Zahradník Radek (76162)" userId="2ae45e0a-6fea-4f20-bc65-6bd76c1b5529" providerId="ADAL" clId="{CF1857FB-7410-4505-9CD2-517BF92BC39F}" dt="2022-10-09T19:22:51.512" v="1020" actId="20577"/>
        <pc:sldMkLst>
          <pc:docMk/>
          <pc:sldMk cId="2761039822" sldId="636"/>
        </pc:sldMkLst>
        <pc:spChg chg="mod">
          <ac:chgData name="Zahradník Radek (76162)" userId="2ae45e0a-6fea-4f20-bc65-6bd76c1b5529" providerId="ADAL" clId="{CF1857FB-7410-4505-9CD2-517BF92BC39F}" dt="2022-10-09T19:22:51.512" v="1020" actId="20577"/>
          <ac:spMkLst>
            <pc:docMk/>
            <pc:sldMk cId="2761039822" sldId="636"/>
            <ac:spMk id="5" creationId="{00000000-0000-0000-0000-000000000000}"/>
          </ac:spMkLst>
        </pc:spChg>
      </pc:sldChg>
      <pc:sldChg chg="modSp mod ord">
        <pc:chgData name="Zahradník Radek (76162)" userId="2ae45e0a-6fea-4f20-bc65-6bd76c1b5529" providerId="ADAL" clId="{CF1857FB-7410-4505-9CD2-517BF92BC39F}" dt="2022-10-13T21:04:01.558" v="1835" actId="20577"/>
        <pc:sldMkLst>
          <pc:docMk/>
          <pc:sldMk cId="3299776783" sldId="643"/>
        </pc:sldMkLst>
        <pc:spChg chg="mod">
          <ac:chgData name="Zahradník Radek (76162)" userId="2ae45e0a-6fea-4f20-bc65-6bd76c1b5529" providerId="ADAL" clId="{CF1857FB-7410-4505-9CD2-517BF92BC39F}" dt="2022-10-13T21:04:01.558" v="1835" actId="20577"/>
          <ac:spMkLst>
            <pc:docMk/>
            <pc:sldMk cId="3299776783" sldId="643"/>
            <ac:spMk id="5" creationId="{00000000-0000-0000-0000-000000000000}"/>
          </ac:spMkLst>
        </pc:spChg>
      </pc:sldChg>
      <pc:sldChg chg="addSp delSp modSp mod">
        <pc:chgData name="Zahradník Radek (76162)" userId="2ae45e0a-6fea-4f20-bc65-6bd76c1b5529" providerId="ADAL" clId="{CF1857FB-7410-4505-9CD2-517BF92BC39F}" dt="2022-10-15T13:16:34.955" v="8064" actId="113"/>
        <pc:sldMkLst>
          <pc:docMk/>
          <pc:sldMk cId="967495583" sldId="649"/>
        </pc:sldMkLst>
        <pc:spChg chg="add del mod">
          <ac:chgData name="Zahradník Radek (76162)" userId="2ae45e0a-6fea-4f20-bc65-6bd76c1b5529" providerId="ADAL" clId="{CF1857FB-7410-4505-9CD2-517BF92BC39F}" dt="2022-10-14T03:45:05.022" v="2187" actId="22"/>
          <ac:spMkLst>
            <pc:docMk/>
            <pc:sldMk cId="967495583" sldId="649"/>
            <ac:spMk id="3" creationId="{5D696E48-3CDD-A86E-CF7A-0CF1AEB16012}"/>
          </ac:spMkLst>
        </pc:spChg>
        <pc:spChg chg="mod">
          <ac:chgData name="Zahradník Radek (76162)" userId="2ae45e0a-6fea-4f20-bc65-6bd76c1b5529" providerId="ADAL" clId="{CF1857FB-7410-4505-9CD2-517BF92BC39F}" dt="2022-10-14T03:55:33.884" v="2492" actId="20577"/>
          <ac:spMkLst>
            <pc:docMk/>
            <pc:sldMk cId="967495583" sldId="649"/>
            <ac:spMk id="4" creationId="{00000000-0000-0000-0000-000000000000}"/>
          </ac:spMkLst>
        </pc:spChg>
        <pc:spChg chg="mod">
          <ac:chgData name="Zahradník Radek (76162)" userId="2ae45e0a-6fea-4f20-bc65-6bd76c1b5529" providerId="ADAL" clId="{CF1857FB-7410-4505-9CD2-517BF92BC39F}" dt="2022-10-15T13:16:34.955" v="8064" actId="113"/>
          <ac:spMkLst>
            <pc:docMk/>
            <pc:sldMk cId="967495583" sldId="649"/>
            <ac:spMk id="5" creationId="{00000000-0000-0000-0000-000000000000}"/>
          </ac:spMkLst>
        </pc:spChg>
        <pc:spChg chg="add del mod">
          <ac:chgData name="Zahradník Radek (76162)" userId="2ae45e0a-6fea-4f20-bc65-6bd76c1b5529" providerId="ADAL" clId="{CF1857FB-7410-4505-9CD2-517BF92BC39F}" dt="2022-10-14T03:47:33.104" v="2312" actId="478"/>
          <ac:spMkLst>
            <pc:docMk/>
            <pc:sldMk cId="967495583" sldId="649"/>
            <ac:spMk id="6" creationId="{FB1F4A39-3A5B-5222-912F-9FF0B2F20718}"/>
          </ac:spMkLst>
        </pc:spChg>
      </pc:sldChg>
      <pc:sldChg chg="modSp mod">
        <pc:chgData name="Zahradník Radek (76162)" userId="2ae45e0a-6fea-4f20-bc65-6bd76c1b5529" providerId="ADAL" clId="{CF1857FB-7410-4505-9CD2-517BF92BC39F}" dt="2022-10-15T20:26:25.864" v="9429" actId="20577"/>
        <pc:sldMkLst>
          <pc:docMk/>
          <pc:sldMk cId="2604743865" sldId="651"/>
        </pc:sldMkLst>
        <pc:spChg chg="mod">
          <ac:chgData name="Zahradník Radek (76162)" userId="2ae45e0a-6fea-4f20-bc65-6bd76c1b5529" providerId="ADAL" clId="{CF1857FB-7410-4505-9CD2-517BF92BC39F}" dt="2022-10-14T03:59:56.997" v="2761" actId="6549"/>
          <ac:spMkLst>
            <pc:docMk/>
            <pc:sldMk cId="2604743865" sldId="651"/>
            <ac:spMk id="4" creationId="{00000000-0000-0000-0000-000000000000}"/>
          </ac:spMkLst>
        </pc:spChg>
        <pc:spChg chg="mod">
          <ac:chgData name="Zahradník Radek (76162)" userId="2ae45e0a-6fea-4f20-bc65-6bd76c1b5529" providerId="ADAL" clId="{CF1857FB-7410-4505-9CD2-517BF92BC39F}" dt="2022-10-15T20:26:25.864" v="9429" actId="20577"/>
          <ac:spMkLst>
            <pc:docMk/>
            <pc:sldMk cId="2604743865" sldId="651"/>
            <ac:spMk id="5" creationId="{00000000-0000-0000-0000-000000000000}"/>
          </ac:spMkLst>
        </pc:spChg>
      </pc:sldChg>
      <pc:sldChg chg="ord">
        <pc:chgData name="Zahradník Radek (76162)" userId="2ae45e0a-6fea-4f20-bc65-6bd76c1b5529" providerId="ADAL" clId="{CF1857FB-7410-4505-9CD2-517BF92BC39F}" dt="2022-10-14T03:59:21.133" v="2750"/>
        <pc:sldMkLst>
          <pc:docMk/>
          <pc:sldMk cId="3698133109" sldId="655"/>
        </pc:sldMkLst>
      </pc:sldChg>
      <pc:sldChg chg="addSp modSp mod">
        <pc:chgData name="Zahradník Radek (76162)" userId="2ae45e0a-6fea-4f20-bc65-6bd76c1b5529" providerId="ADAL" clId="{CF1857FB-7410-4505-9CD2-517BF92BC39F}" dt="2022-10-13T20:30:12.078" v="1187" actId="20577"/>
        <pc:sldMkLst>
          <pc:docMk/>
          <pc:sldMk cId="3755409974" sldId="658"/>
        </pc:sldMkLst>
        <pc:spChg chg="add mod">
          <ac:chgData name="Zahradník Radek (76162)" userId="2ae45e0a-6fea-4f20-bc65-6bd76c1b5529" providerId="ADAL" clId="{CF1857FB-7410-4505-9CD2-517BF92BC39F}" dt="2022-10-13T20:30:12.078" v="1187" actId="20577"/>
          <ac:spMkLst>
            <pc:docMk/>
            <pc:sldMk cId="3755409974" sldId="658"/>
            <ac:spMk id="3" creationId="{EBB53E6E-8709-CC90-16D3-7393B090527C}"/>
          </ac:spMkLst>
        </pc:spChg>
      </pc:sldChg>
      <pc:sldChg chg="modSp mod">
        <pc:chgData name="Zahradník Radek (76162)" userId="2ae45e0a-6fea-4f20-bc65-6bd76c1b5529" providerId="ADAL" clId="{CF1857FB-7410-4505-9CD2-517BF92BC39F}" dt="2022-10-15T12:24:12.555" v="6431" actId="20577"/>
        <pc:sldMkLst>
          <pc:docMk/>
          <pc:sldMk cId="355050842" sldId="662"/>
        </pc:sldMkLst>
        <pc:spChg chg="mod">
          <ac:chgData name="Zahradník Radek (76162)" userId="2ae45e0a-6fea-4f20-bc65-6bd76c1b5529" providerId="ADAL" clId="{CF1857FB-7410-4505-9CD2-517BF92BC39F}" dt="2022-10-15T12:24:12.555" v="6431" actId="20577"/>
          <ac:spMkLst>
            <pc:docMk/>
            <pc:sldMk cId="355050842" sldId="662"/>
            <ac:spMk id="4" creationId="{00000000-0000-0000-0000-000000000000}"/>
          </ac:spMkLst>
        </pc:spChg>
      </pc:sldChg>
      <pc:sldChg chg="addSp modSp mod">
        <pc:chgData name="Zahradník Radek (76162)" userId="2ae45e0a-6fea-4f20-bc65-6bd76c1b5529" providerId="ADAL" clId="{CF1857FB-7410-4505-9CD2-517BF92BC39F}" dt="2022-10-09T19:50:38.689" v="1081" actId="14100"/>
        <pc:sldMkLst>
          <pc:docMk/>
          <pc:sldMk cId="2797493415" sldId="698"/>
        </pc:sldMkLst>
        <pc:spChg chg="add mod">
          <ac:chgData name="Zahradník Radek (76162)" userId="2ae45e0a-6fea-4f20-bc65-6bd76c1b5529" providerId="ADAL" clId="{CF1857FB-7410-4505-9CD2-517BF92BC39F}" dt="2022-10-09T19:49:27.009" v="1061" actId="1076"/>
          <ac:spMkLst>
            <pc:docMk/>
            <pc:sldMk cId="2797493415" sldId="698"/>
            <ac:spMk id="3" creationId="{6B22C82E-2473-9358-D984-CD28AFD50995}"/>
          </ac:spMkLst>
        </pc:spChg>
        <pc:spChg chg="add mod">
          <ac:chgData name="Zahradník Radek (76162)" userId="2ae45e0a-6fea-4f20-bc65-6bd76c1b5529" providerId="ADAL" clId="{CF1857FB-7410-4505-9CD2-517BF92BC39F}" dt="2022-10-09T19:50:31.016" v="1079" actId="1076"/>
          <ac:spMkLst>
            <pc:docMk/>
            <pc:sldMk cId="2797493415" sldId="698"/>
            <ac:spMk id="7" creationId="{D7101C21-47C0-1C0E-FB90-22F430DD565F}"/>
          </ac:spMkLst>
        </pc:spChg>
        <pc:spChg chg="add mod">
          <ac:chgData name="Zahradník Radek (76162)" userId="2ae45e0a-6fea-4f20-bc65-6bd76c1b5529" providerId="ADAL" clId="{CF1857FB-7410-4505-9CD2-517BF92BC39F}" dt="2022-10-09T19:50:38.689" v="1081" actId="14100"/>
          <ac:spMkLst>
            <pc:docMk/>
            <pc:sldMk cId="2797493415" sldId="698"/>
            <ac:spMk id="9" creationId="{2FD2955F-E88C-58D5-9681-51FBCFFB0C4B}"/>
          </ac:spMkLst>
        </pc:spChg>
      </pc:sldChg>
      <pc:sldChg chg="addSp modSp mod">
        <pc:chgData name="Zahradník Radek (76162)" userId="2ae45e0a-6fea-4f20-bc65-6bd76c1b5529" providerId="ADAL" clId="{CF1857FB-7410-4505-9CD2-517BF92BC39F}" dt="2022-10-15T09:28:08.397" v="5945" actId="313"/>
        <pc:sldMkLst>
          <pc:docMk/>
          <pc:sldMk cId="2390862098" sldId="699"/>
        </pc:sldMkLst>
        <pc:spChg chg="add mod">
          <ac:chgData name="Zahradník Radek (76162)" userId="2ae45e0a-6fea-4f20-bc65-6bd76c1b5529" providerId="ADAL" clId="{CF1857FB-7410-4505-9CD2-517BF92BC39F}" dt="2022-10-15T09:27:51.596" v="5943" actId="1076"/>
          <ac:spMkLst>
            <pc:docMk/>
            <pc:sldMk cId="2390862098" sldId="699"/>
            <ac:spMk id="3" creationId="{B18288DC-D6B2-0EB1-8255-0E60F076DAB7}"/>
          </ac:spMkLst>
        </pc:spChg>
        <pc:spChg chg="mod">
          <ac:chgData name="Zahradník Radek (76162)" userId="2ae45e0a-6fea-4f20-bc65-6bd76c1b5529" providerId="ADAL" clId="{CF1857FB-7410-4505-9CD2-517BF92BC39F}" dt="2022-10-15T09:28:08.397" v="5945" actId="313"/>
          <ac:spMkLst>
            <pc:docMk/>
            <pc:sldMk cId="2390862098" sldId="699"/>
            <ac:spMk id="5" creationId="{00000000-0000-0000-0000-000000000000}"/>
          </ac:spMkLst>
        </pc:spChg>
      </pc:sldChg>
      <pc:sldChg chg="modSp mod">
        <pc:chgData name="Zahradník Radek (76162)" userId="2ae45e0a-6fea-4f20-bc65-6bd76c1b5529" providerId="ADAL" clId="{CF1857FB-7410-4505-9CD2-517BF92BC39F}" dt="2022-10-15T09:28:42.634" v="5946" actId="33524"/>
        <pc:sldMkLst>
          <pc:docMk/>
          <pc:sldMk cId="1793630575" sldId="700"/>
        </pc:sldMkLst>
        <pc:spChg chg="mod">
          <ac:chgData name="Zahradník Radek (76162)" userId="2ae45e0a-6fea-4f20-bc65-6bd76c1b5529" providerId="ADAL" clId="{CF1857FB-7410-4505-9CD2-517BF92BC39F}" dt="2022-10-15T09:28:42.634" v="5946" actId="33524"/>
          <ac:spMkLst>
            <pc:docMk/>
            <pc:sldMk cId="1793630575" sldId="700"/>
            <ac:spMk id="5" creationId="{00000000-0000-0000-0000-000000000000}"/>
          </ac:spMkLst>
        </pc:spChg>
      </pc:sldChg>
      <pc:sldChg chg="addSp delSp modSp mod">
        <pc:chgData name="Zahradník Radek (76162)" userId="2ae45e0a-6fea-4f20-bc65-6bd76c1b5529" providerId="ADAL" clId="{CF1857FB-7410-4505-9CD2-517BF92BC39F}" dt="2022-10-15T09:33:40.469" v="5959" actId="1076"/>
        <pc:sldMkLst>
          <pc:docMk/>
          <pc:sldMk cId="1548577693" sldId="701"/>
        </pc:sldMkLst>
        <pc:spChg chg="del">
          <ac:chgData name="Zahradník Radek (76162)" userId="2ae45e0a-6fea-4f20-bc65-6bd76c1b5529" providerId="ADAL" clId="{CF1857FB-7410-4505-9CD2-517BF92BC39F}" dt="2022-10-15T09:29:44.352" v="5951" actId="478"/>
          <ac:spMkLst>
            <pc:docMk/>
            <pc:sldMk cId="1548577693" sldId="701"/>
            <ac:spMk id="2" creationId="{EFCB1B89-A0FE-4A76-910F-8CC81C8BF09A}"/>
          </ac:spMkLst>
        </pc:spChg>
        <pc:spChg chg="del mod">
          <ac:chgData name="Zahradník Radek (76162)" userId="2ae45e0a-6fea-4f20-bc65-6bd76c1b5529" providerId="ADAL" clId="{CF1857FB-7410-4505-9CD2-517BF92BC39F}" dt="2022-10-15T09:33:20.374" v="5955" actId="478"/>
          <ac:spMkLst>
            <pc:docMk/>
            <pc:sldMk cId="1548577693" sldId="701"/>
            <ac:spMk id="3" creationId="{5A665B13-FFF3-4B87-8440-8BEAD7322843}"/>
          </ac:spMkLst>
        </pc:spChg>
        <pc:spChg chg="add del mod">
          <ac:chgData name="Zahradník Radek (76162)" userId="2ae45e0a-6fea-4f20-bc65-6bd76c1b5529" providerId="ADAL" clId="{CF1857FB-7410-4505-9CD2-517BF92BC39F}" dt="2022-10-15T09:33:22.599" v="5956" actId="478"/>
          <ac:spMkLst>
            <pc:docMk/>
            <pc:sldMk cId="1548577693" sldId="701"/>
            <ac:spMk id="7" creationId="{811A8FF1-7E5E-1F92-DB26-1E2F42CA216F}"/>
          </ac:spMkLst>
        </pc:spChg>
        <pc:spChg chg="add mod">
          <ac:chgData name="Zahradník Radek (76162)" userId="2ae45e0a-6fea-4f20-bc65-6bd76c1b5529" providerId="ADAL" clId="{CF1857FB-7410-4505-9CD2-517BF92BC39F}" dt="2022-10-15T09:33:40.469" v="5959" actId="1076"/>
          <ac:spMkLst>
            <pc:docMk/>
            <pc:sldMk cId="1548577693" sldId="701"/>
            <ac:spMk id="9" creationId="{F648DC0E-864D-74CD-8771-A773970E59AB}"/>
          </ac:spMkLst>
        </pc:spChg>
      </pc:sldChg>
      <pc:sldChg chg="addSp delSp modSp mod">
        <pc:chgData name="Zahradník Radek (76162)" userId="2ae45e0a-6fea-4f20-bc65-6bd76c1b5529" providerId="ADAL" clId="{CF1857FB-7410-4505-9CD2-517BF92BC39F}" dt="2022-10-15T09:41:09.930" v="5966" actId="1076"/>
        <pc:sldMkLst>
          <pc:docMk/>
          <pc:sldMk cId="922922005" sldId="702"/>
        </pc:sldMkLst>
        <pc:spChg chg="mod">
          <ac:chgData name="Zahradník Radek (76162)" userId="2ae45e0a-6fea-4f20-bc65-6bd76c1b5529" providerId="ADAL" clId="{CF1857FB-7410-4505-9CD2-517BF92BC39F}" dt="2022-10-15T09:40:53.422" v="5960" actId="1076"/>
          <ac:spMkLst>
            <pc:docMk/>
            <pc:sldMk cId="922922005" sldId="702"/>
            <ac:spMk id="2" creationId="{0EDAA904-F6C0-4B64-9CB8-EC3EFA54A00D}"/>
          </ac:spMkLst>
        </pc:spChg>
        <pc:spChg chg="del">
          <ac:chgData name="Zahradník Radek (76162)" userId="2ae45e0a-6fea-4f20-bc65-6bd76c1b5529" providerId="ADAL" clId="{CF1857FB-7410-4505-9CD2-517BF92BC39F}" dt="2022-10-15T09:41:00.871" v="5963" actId="478"/>
          <ac:spMkLst>
            <pc:docMk/>
            <pc:sldMk cId="922922005" sldId="702"/>
            <ac:spMk id="3" creationId="{CECCD391-F94D-4E22-8A62-7033CBE49299}"/>
          </ac:spMkLst>
        </pc:spChg>
        <pc:spChg chg="del">
          <ac:chgData name="Zahradník Radek (76162)" userId="2ae45e0a-6fea-4f20-bc65-6bd76c1b5529" providerId="ADAL" clId="{CF1857FB-7410-4505-9CD2-517BF92BC39F}" dt="2022-10-15T09:41:02.001" v="5964" actId="478"/>
          <ac:spMkLst>
            <pc:docMk/>
            <pc:sldMk cId="922922005" sldId="702"/>
            <ac:spMk id="6" creationId="{E5D472E6-FD7E-4F57-AE7C-86739B76D8E5}"/>
          </ac:spMkLst>
        </pc:spChg>
        <pc:spChg chg="add mod">
          <ac:chgData name="Zahradník Radek (76162)" userId="2ae45e0a-6fea-4f20-bc65-6bd76c1b5529" providerId="ADAL" clId="{CF1857FB-7410-4505-9CD2-517BF92BC39F}" dt="2022-10-15T09:41:09.930" v="5966" actId="1076"/>
          <ac:spMkLst>
            <pc:docMk/>
            <pc:sldMk cId="922922005" sldId="702"/>
            <ac:spMk id="8" creationId="{21E3CC26-D056-005B-B6AD-0B31EFC76449}"/>
          </ac:spMkLst>
        </pc:spChg>
      </pc:sldChg>
      <pc:sldChg chg="addSp delSp modSp mod">
        <pc:chgData name="Zahradník Radek (76162)" userId="2ae45e0a-6fea-4f20-bc65-6bd76c1b5529" providerId="ADAL" clId="{CF1857FB-7410-4505-9CD2-517BF92BC39F}" dt="2022-10-15T09:52:05.806" v="5997" actId="1076"/>
        <pc:sldMkLst>
          <pc:docMk/>
          <pc:sldMk cId="1150428588" sldId="704"/>
        </pc:sldMkLst>
        <pc:spChg chg="add del">
          <ac:chgData name="Zahradník Radek (76162)" userId="2ae45e0a-6fea-4f20-bc65-6bd76c1b5529" providerId="ADAL" clId="{CF1857FB-7410-4505-9CD2-517BF92BC39F}" dt="2022-10-15T09:51:38.902" v="5992" actId="478"/>
          <ac:spMkLst>
            <pc:docMk/>
            <pc:sldMk cId="1150428588" sldId="704"/>
            <ac:spMk id="3" creationId="{FB298247-AB12-ECBA-C8A2-E83294FF9418}"/>
          </ac:spMkLst>
        </pc:spChg>
        <pc:spChg chg="mod">
          <ac:chgData name="Zahradník Radek (76162)" userId="2ae45e0a-6fea-4f20-bc65-6bd76c1b5529" providerId="ADAL" clId="{CF1857FB-7410-4505-9CD2-517BF92BC39F}" dt="2022-10-15T09:49:45.310" v="5990"/>
          <ac:spMkLst>
            <pc:docMk/>
            <pc:sldMk cId="1150428588" sldId="704"/>
            <ac:spMk id="5" creationId="{00000000-0000-0000-0000-000000000000}"/>
          </ac:spMkLst>
        </pc:spChg>
        <pc:spChg chg="add mod">
          <ac:chgData name="Zahradník Radek (76162)" userId="2ae45e0a-6fea-4f20-bc65-6bd76c1b5529" providerId="ADAL" clId="{CF1857FB-7410-4505-9CD2-517BF92BC39F}" dt="2022-10-15T09:52:05.806" v="5997" actId="1076"/>
          <ac:spMkLst>
            <pc:docMk/>
            <pc:sldMk cId="1150428588" sldId="704"/>
            <ac:spMk id="7" creationId="{B45CF5E6-1792-0F6A-62EA-635CA5B05012}"/>
          </ac:spMkLst>
        </pc:spChg>
      </pc:sldChg>
      <pc:sldChg chg="modSp mod">
        <pc:chgData name="Zahradník Radek (76162)" userId="2ae45e0a-6fea-4f20-bc65-6bd76c1b5529" providerId="ADAL" clId="{CF1857FB-7410-4505-9CD2-517BF92BC39F}" dt="2022-10-15T09:57:50.436" v="6055" actId="5793"/>
        <pc:sldMkLst>
          <pc:docMk/>
          <pc:sldMk cId="617863102" sldId="707"/>
        </pc:sldMkLst>
        <pc:spChg chg="mod">
          <ac:chgData name="Zahradník Radek (76162)" userId="2ae45e0a-6fea-4f20-bc65-6bd76c1b5529" providerId="ADAL" clId="{CF1857FB-7410-4505-9CD2-517BF92BC39F}" dt="2022-10-15T09:57:50.436" v="6055" actId="5793"/>
          <ac:spMkLst>
            <pc:docMk/>
            <pc:sldMk cId="617863102" sldId="707"/>
            <ac:spMk id="5" creationId="{00000000-0000-0000-0000-000000000000}"/>
          </ac:spMkLst>
        </pc:spChg>
      </pc:sldChg>
      <pc:sldChg chg="ord">
        <pc:chgData name="Zahradník Radek (76162)" userId="2ae45e0a-6fea-4f20-bc65-6bd76c1b5529" providerId="ADAL" clId="{CF1857FB-7410-4505-9CD2-517BF92BC39F}" dt="2022-10-14T03:33:34.538" v="1920"/>
        <pc:sldMkLst>
          <pc:docMk/>
          <pc:sldMk cId="4196456146" sldId="726"/>
        </pc:sldMkLst>
      </pc:sldChg>
      <pc:sldChg chg="modSp mod">
        <pc:chgData name="Zahradník Radek (76162)" userId="2ae45e0a-6fea-4f20-bc65-6bd76c1b5529" providerId="ADAL" clId="{CF1857FB-7410-4505-9CD2-517BF92BC39F}" dt="2022-10-15T16:41:29.381" v="8938" actId="5793"/>
        <pc:sldMkLst>
          <pc:docMk/>
          <pc:sldMk cId="2254179468" sldId="729"/>
        </pc:sldMkLst>
        <pc:spChg chg="mod">
          <ac:chgData name="Zahradník Radek (76162)" userId="2ae45e0a-6fea-4f20-bc65-6bd76c1b5529" providerId="ADAL" clId="{CF1857FB-7410-4505-9CD2-517BF92BC39F}" dt="2022-10-15T16:41:29.381" v="8938" actId="5793"/>
          <ac:spMkLst>
            <pc:docMk/>
            <pc:sldMk cId="2254179468" sldId="729"/>
            <ac:spMk id="5" creationId="{00000000-0000-0000-0000-000000000000}"/>
          </ac:spMkLst>
        </pc:spChg>
      </pc:sldChg>
      <pc:sldChg chg="addSp delSp modSp mod">
        <pc:chgData name="Zahradník Radek (76162)" userId="2ae45e0a-6fea-4f20-bc65-6bd76c1b5529" providerId="ADAL" clId="{CF1857FB-7410-4505-9CD2-517BF92BC39F}" dt="2022-10-15T20:38:20.552" v="9877" actId="14100"/>
        <pc:sldMkLst>
          <pc:docMk/>
          <pc:sldMk cId="1728694434" sldId="730"/>
        </pc:sldMkLst>
        <pc:spChg chg="add del mod">
          <ac:chgData name="Zahradník Radek (76162)" userId="2ae45e0a-6fea-4f20-bc65-6bd76c1b5529" providerId="ADAL" clId="{CF1857FB-7410-4505-9CD2-517BF92BC39F}" dt="2022-10-15T20:36:45.593" v="9845" actId="478"/>
          <ac:spMkLst>
            <pc:docMk/>
            <pc:sldMk cId="1728694434" sldId="730"/>
            <ac:spMk id="2" creationId="{17126B7E-BC11-A255-600D-DA4F32F9D794}"/>
          </ac:spMkLst>
        </pc:spChg>
        <pc:spChg chg="add del mod">
          <ac:chgData name="Zahradník Radek (76162)" userId="2ae45e0a-6fea-4f20-bc65-6bd76c1b5529" providerId="ADAL" clId="{CF1857FB-7410-4505-9CD2-517BF92BC39F}" dt="2022-10-15T20:37:07.170" v="9870" actId="478"/>
          <ac:spMkLst>
            <pc:docMk/>
            <pc:sldMk cId="1728694434" sldId="730"/>
            <ac:spMk id="3" creationId="{F745692B-612D-0505-3187-0DE5F89F0C90}"/>
          </ac:spMkLst>
        </pc:spChg>
        <pc:spChg chg="mod">
          <ac:chgData name="Zahradník Radek (76162)" userId="2ae45e0a-6fea-4f20-bc65-6bd76c1b5529" providerId="ADAL" clId="{CF1857FB-7410-4505-9CD2-517BF92BC39F}" dt="2022-10-15T20:36:58.184" v="9848" actId="1076"/>
          <ac:spMkLst>
            <pc:docMk/>
            <pc:sldMk cId="1728694434" sldId="730"/>
            <ac:spMk id="4" creationId="{00000000-0000-0000-0000-000000000000}"/>
          </ac:spMkLst>
        </pc:spChg>
        <pc:spChg chg="mod">
          <ac:chgData name="Zahradník Radek (76162)" userId="2ae45e0a-6fea-4f20-bc65-6bd76c1b5529" providerId="ADAL" clId="{CF1857FB-7410-4505-9CD2-517BF92BC39F}" dt="2022-10-15T20:38:20.552" v="9877" actId="14100"/>
          <ac:spMkLst>
            <pc:docMk/>
            <pc:sldMk cId="1728694434" sldId="730"/>
            <ac:spMk id="5" creationId="{00000000-0000-0000-0000-000000000000}"/>
          </ac:spMkLst>
        </pc:spChg>
        <pc:spChg chg="add del mod">
          <ac:chgData name="Zahradník Radek (76162)" userId="2ae45e0a-6fea-4f20-bc65-6bd76c1b5529" providerId="ADAL" clId="{CF1857FB-7410-4505-9CD2-517BF92BC39F}" dt="2022-10-15T20:37:38.440" v="9874" actId="478"/>
          <ac:spMkLst>
            <pc:docMk/>
            <pc:sldMk cId="1728694434" sldId="730"/>
            <ac:spMk id="7" creationId="{23E20D68-6EDC-50C1-C6E4-9F5A836E4320}"/>
          </ac:spMkLst>
        </pc:spChg>
        <pc:graphicFrameChg chg="add del mod">
          <ac:chgData name="Zahradník Radek (76162)" userId="2ae45e0a-6fea-4f20-bc65-6bd76c1b5529" providerId="ADAL" clId="{CF1857FB-7410-4505-9CD2-517BF92BC39F}" dt="2022-10-15T20:37:21.290" v="9872" actId="478"/>
          <ac:graphicFrameMkLst>
            <pc:docMk/>
            <pc:sldMk cId="1728694434" sldId="730"/>
            <ac:graphicFrameMk id="6" creationId="{BD83CFD5-4413-98EA-4F08-BA404DED148B}"/>
          </ac:graphicFrameMkLst>
        </pc:graphicFrameChg>
        <pc:picChg chg="add mod">
          <ac:chgData name="Zahradník Radek (76162)" userId="2ae45e0a-6fea-4f20-bc65-6bd76c1b5529" providerId="ADAL" clId="{CF1857FB-7410-4505-9CD2-517BF92BC39F}" dt="2022-10-15T20:38:16.950" v="9876" actId="1076"/>
          <ac:picMkLst>
            <pc:docMk/>
            <pc:sldMk cId="1728694434" sldId="730"/>
            <ac:picMk id="9" creationId="{B495510E-9268-C12F-4151-C21D6E75A9DD}"/>
          </ac:picMkLst>
        </pc:picChg>
      </pc:sldChg>
      <pc:sldChg chg="del">
        <pc:chgData name="Zahradník Radek (76162)" userId="2ae45e0a-6fea-4f20-bc65-6bd76c1b5529" providerId="ADAL" clId="{CF1857FB-7410-4505-9CD2-517BF92BC39F}" dt="2022-10-15T20:49:06.961" v="10059" actId="47"/>
        <pc:sldMkLst>
          <pc:docMk/>
          <pc:sldMk cId="2639580384" sldId="731"/>
        </pc:sldMkLst>
      </pc:sldChg>
      <pc:sldChg chg="addSp modSp del mod ord">
        <pc:chgData name="Zahradník Radek (76162)" userId="2ae45e0a-6fea-4f20-bc65-6bd76c1b5529" providerId="ADAL" clId="{CF1857FB-7410-4505-9CD2-517BF92BC39F}" dt="2022-10-15T16:37:28.411" v="8760" actId="2696"/>
        <pc:sldMkLst>
          <pc:docMk/>
          <pc:sldMk cId="2674033414" sldId="735"/>
        </pc:sldMkLst>
        <pc:spChg chg="mod">
          <ac:chgData name="Zahradník Radek (76162)" userId="2ae45e0a-6fea-4f20-bc65-6bd76c1b5529" providerId="ADAL" clId="{CF1857FB-7410-4505-9CD2-517BF92BC39F}" dt="2022-10-15T16:36:16.192" v="8759" actId="20577"/>
          <ac:spMkLst>
            <pc:docMk/>
            <pc:sldMk cId="2674033414" sldId="735"/>
            <ac:spMk id="5" creationId="{00000000-0000-0000-0000-000000000000}"/>
          </ac:spMkLst>
        </pc:spChg>
        <pc:picChg chg="add mod">
          <ac:chgData name="Zahradník Radek (76162)" userId="2ae45e0a-6fea-4f20-bc65-6bd76c1b5529" providerId="ADAL" clId="{CF1857FB-7410-4505-9CD2-517BF92BC39F}" dt="2022-10-14T04:15:10.486" v="3439" actId="1076"/>
          <ac:picMkLst>
            <pc:docMk/>
            <pc:sldMk cId="2674033414" sldId="735"/>
            <ac:picMk id="3" creationId="{3ED169AE-B7B7-5C18-9290-7D2B439BDC93}"/>
          </ac:picMkLst>
        </pc:picChg>
      </pc:sldChg>
      <pc:sldChg chg="ord">
        <pc:chgData name="Zahradník Radek (76162)" userId="2ae45e0a-6fea-4f20-bc65-6bd76c1b5529" providerId="ADAL" clId="{CF1857FB-7410-4505-9CD2-517BF92BC39F}" dt="2022-10-14T03:58:54.423" v="2748"/>
        <pc:sldMkLst>
          <pc:docMk/>
          <pc:sldMk cId="2889793396" sldId="736"/>
        </pc:sldMkLst>
      </pc:sldChg>
      <pc:sldChg chg="modSp mod ord">
        <pc:chgData name="Zahradník Radek (76162)" userId="2ae45e0a-6fea-4f20-bc65-6bd76c1b5529" providerId="ADAL" clId="{CF1857FB-7410-4505-9CD2-517BF92BC39F}" dt="2022-10-14T04:02:18.276" v="2801" actId="20577"/>
        <pc:sldMkLst>
          <pc:docMk/>
          <pc:sldMk cId="4152852298" sldId="737"/>
        </pc:sldMkLst>
        <pc:spChg chg="mod">
          <ac:chgData name="Zahradník Radek (76162)" userId="2ae45e0a-6fea-4f20-bc65-6bd76c1b5529" providerId="ADAL" clId="{CF1857FB-7410-4505-9CD2-517BF92BC39F}" dt="2022-10-14T04:02:18.276" v="2801" actId="20577"/>
          <ac:spMkLst>
            <pc:docMk/>
            <pc:sldMk cId="4152852298" sldId="737"/>
            <ac:spMk id="5" creationId="{00000000-0000-0000-0000-000000000000}"/>
          </ac:spMkLst>
        </pc:spChg>
      </pc:sldChg>
      <pc:sldChg chg="ord">
        <pc:chgData name="Zahradník Radek (76162)" userId="2ae45e0a-6fea-4f20-bc65-6bd76c1b5529" providerId="ADAL" clId="{CF1857FB-7410-4505-9CD2-517BF92BC39F}" dt="2022-10-14T03:32:37.747" v="1881"/>
        <pc:sldMkLst>
          <pc:docMk/>
          <pc:sldMk cId="3502920395" sldId="738"/>
        </pc:sldMkLst>
      </pc:sldChg>
      <pc:sldChg chg="modSp mod">
        <pc:chgData name="Zahradník Radek (76162)" userId="2ae45e0a-6fea-4f20-bc65-6bd76c1b5529" providerId="ADAL" clId="{CF1857FB-7410-4505-9CD2-517BF92BC39F}" dt="2022-10-09T19:23:57.715" v="1036" actId="20577"/>
        <pc:sldMkLst>
          <pc:docMk/>
          <pc:sldMk cId="347206614" sldId="739"/>
        </pc:sldMkLst>
        <pc:spChg chg="mod">
          <ac:chgData name="Zahradník Radek (76162)" userId="2ae45e0a-6fea-4f20-bc65-6bd76c1b5529" providerId="ADAL" clId="{CF1857FB-7410-4505-9CD2-517BF92BC39F}" dt="2022-10-09T19:23:57.715" v="1036" actId="20577"/>
          <ac:spMkLst>
            <pc:docMk/>
            <pc:sldMk cId="347206614" sldId="739"/>
            <ac:spMk id="5" creationId="{00000000-0000-0000-0000-000000000000}"/>
          </ac:spMkLst>
        </pc:spChg>
      </pc:sldChg>
      <pc:sldChg chg="modSp mod">
        <pc:chgData name="Zahradník Radek (76162)" userId="2ae45e0a-6fea-4f20-bc65-6bd76c1b5529" providerId="ADAL" clId="{CF1857FB-7410-4505-9CD2-517BF92BC39F}" dt="2022-10-15T09:23:32.284" v="5936" actId="20577"/>
        <pc:sldMkLst>
          <pc:docMk/>
          <pc:sldMk cId="3487514123" sldId="741"/>
        </pc:sldMkLst>
        <pc:spChg chg="mod">
          <ac:chgData name="Zahradník Radek (76162)" userId="2ae45e0a-6fea-4f20-bc65-6bd76c1b5529" providerId="ADAL" clId="{CF1857FB-7410-4505-9CD2-517BF92BC39F}" dt="2022-10-15T09:23:32.284" v="5936" actId="20577"/>
          <ac:spMkLst>
            <pc:docMk/>
            <pc:sldMk cId="3487514123" sldId="741"/>
            <ac:spMk id="5" creationId="{00000000-0000-0000-0000-000000000000}"/>
          </ac:spMkLst>
        </pc:spChg>
      </pc:sldChg>
      <pc:sldChg chg="modSp mod">
        <pc:chgData name="Zahradník Radek (76162)" userId="2ae45e0a-6fea-4f20-bc65-6bd76c1b5529" providerId="ADAL" clId="{CF1857FB-7410-4505-9CD2-517BF92BC39F}" dt="2022-10-15T00:12:16.047" v="4328" actId="20577"/>
        <pc:sldMkLst>
          <pc:docMk/>
          <pc:sldMk cId="2631328824" sldId="772"/>
        </pc:sldMkLst>
        <pc:spChg chg="mod">
          <ac:chgData name="Zahradník Radek (76162)" userId="2ae45e0a-6fea-4f20-bc65-6bd76c1b5529" providerId="ADAL" clId="{CF1857FB-7410-4505-9CD2-517BF92BC39F}" dt="2022-10-15T00:12:16.047" v="4328" actId="20577"/>
          <ac:spMkLst>
            <pc:docMk/>
            <pc:sldMk cId="2631328824" sldId="772"/>
            <ac:spMk id="5" creationId="{00000000-0000-0000-0000-000000000000}"/>
          </ac:spMkLst>
        </pc:spChg>
      </pc:sldChg>
      <pc:sldChg chg="modSp mod">
        <pc:chgData name="Zahradník Radek (76162)" userId="2ae45e0a-6fea-4f20-bc65-6bd76c1b5529" providerId="ADAL" clId="{CF1857FB-7410-4505-9CD2-517BF92BC39F}" dt="2022-10-15T00:10:21.901" v="4266" actId="20577"/>
        <pc:sldMkLst>
          <pc:docMk/>
          <pc:sldMk cId="1258091444" sldId="774"/>
        </pc:sldMkLst>
        <pc:spChg chg="mod">
          <ac:chgData name="Zahradník Radek (76162)" userId="2ae45e0a-6fea-4f20-bc65-6bd76c1b5529" providerId="ADAL" clId="{CF1857FB-7410-4505-9CD2-517BF92BC39F}" dt="2022-10-15T00:10:21.901" v="4266" actId="20577"/>
          <ac:spMkLst>
            <pc:docMk/>
            <pc:sldMk cId="1258091444" sldId="774"/>
            <ac:spMk id="5" creationId="{00000000-0000-0000-0000-000000000000}"/>
          </ac:spMkLst>
        </pc:spChg>
      </pc:sldChg>
      <pc:sldChg chg="modSp mod">
        <pc:chgData name="Zahradník Radek (76162)" userId="2ae45e0a-6fea-4f20-bc65-6bd76c1b5529" providerId="ADAL" clId="{CF1857FB-7410-4505-9CD2-517BF92BC39F}" dt="2022-10-15T12:21:21.221" v="6430" actId="20577"/>
        <pc:sldMkLst>
          <pc:docMk/>
          <pc:sldMk cId="400110055" sldId="779"/>
        </pc:sldMkLst>
        <pc:spChg chg="mod">
          <ac:chgData name="Zahradník Radek (76162)" userId="2ae45e0a-6fea-4f20-bc65-6bd76c1b5529" providerId="ADAL" clId="{CF1857FB-7410-4505-9CD2-517BF92BC39F}" dt="2022-10-15T12:21:21.221" v="6430" actId="20577"/>
          <ac:spMkLst>
            <pc:docMk/>
            <pc:sldMk cId="400110055" sldId="779"/>
            <ac:spMk id="5" creationId="{00000000-0000-0000-0000-000000000000}"/>
          </ac:spMkLst>
        </pc:spChg>
      </pc:sldChg>
      <pc:sldChg chg="addSp delSp modSp mod">
        <pc:chgData name="Zahradník Radek (76162)" userId="2ae45e0a-6fea-4f20-bc65-6bd76c1b5529" providerId="ADAL" clId="{CF1857FB-7410-4505-9CD2-517BF92BC39F}" dt="2022-10-15T12:18:10.628" v="6318" actId="14100"/>
        <pc:sldMkLst>
          <pc:docMk/>
          <pc:sldMk cId="2559825938" sldId="789"/>
        </pc:sldMkLst>
        <pc:spChg chg="del">
          <ac:chgData name="Zahradník Radek (76162)" userId="2ae45e0a-6fea-4f20-bc65-6bd76c1b5529" providerId="ADAL" clId="{CF1857FB-7410-4505-9CD2-517BF92BC39F}" dt="2022-10-15T12:18:00.625" v="6314" actId="478"/>
          <ac:spMkLst>
            <pc:docMk/>
            <pc:sldMk cId="2559825938" sldId="789"/>
            <ac:spMk id="2" creationId="{CD4162DC-FDB1-43C3-AFD4-98C765C9DC63}"/>
          </ac:spMkLst>
        </pc:spChg>
        <pc:spChg chg="add mod">
          <ac:chgData name="Zahradník Radek (76162)" userId="2ae45e0a-6fea-4f20-bc65-6bd76c1b5529" providerId="ADAL" clId="{CF1857FB-7410-4505-9CD2-517BF92BC39F}" dt="2022-10-15T12:18:10.628" v="6318" actId="14100"/>
          <ac:spMkLst>
            <pc:docMk/>
            <pc:sldMk cId="2559825938" sldId="789"/>
            <ac:spMk id="6" creationId="{C2C3CC94-7F39-F010-83F4-9ACBBE73236F}"/>
          </ac:spMkLst>
        </pc:spChg>
      </pc:sldChg>
      <pc:sldChg chg="addSp delSp modSp mod">
        <pc:chgData name="Zahradník Radek (76162)" userId="2ae45e0a-6fea-4f20-bc65-6bd76c1b5529" providerId="ADAL" clId="{CF1857FB-7410-4505-9CD2-517BF92BC39F}" dt="2022-10-15T12:18:38.778" v="6323" actId="14100"/>
        <pc:sldMkLst>
          <pc:docMk/>
          <pc:sldMk cId="1156184243" sldId="792"/>
        </pc:sldMkLst>
        <pc:spChg chg="del">
          <ac:chgData name="Zahradník Radek (76162)" userId="2ae45e0a-6fea-4f20-bc65-6bd76c1b5529" providerId="ADAL" clId="{CF1857FB-7410-4505-9CD2-517BF92BC39F}" dt="2022-10-15T12:18:32.942" v="6321" actId="478"/>
          <ac:spMkLst>
            <pc:docMk/>
            <pc:sldMk cId="1156184243" sldId="792"/>
            <ac:spMk id="2" creationId="{CD4162DC-FDB1-43C3-AFD4-98C765C9DC63}"/>
          </ac:spMkLst>
        </pc:spChg>
        <pc:spChg chg="add mod">
          <ac:chgData name="Zahradník Radek (76162)" userId="2ae45e0a-6fea-4f20-bc65-6bd76c1b5529" providerId="ADAL" clId="{CF1857FB-7410-4505-9CD2-517BF92BC39F}" dt="2022-10-15T12:18:38.778" v="6323" actId="14100"/>
          <ac:spMkLst>
            <pc:docMk/>
            <pc:sldMk cId="1156184243" sldId="792"/>
            <ac:spMk id="6" creationId="{A6BD79A5-A56D-F673-5FC9-2CE952B79807}"/>
          </ac:spMkLst>
        </pc:spChg>
      </pc:sldChg>
      <pc:sldChg chg="modSp mod">
        <pc:chgData name="Zahradník Radek (76162)" userId="2ae45e0a-6fea-4f20-bc65-6bd76c1b5529" providerId="ADAL" clId="{CF1857FB-7410-4505-9CD2-517BF92BC39F}" dt="2022-10-16T06:22:11.417" v="12133" actId="20577"/>
        <pc:sldMkLst>
          <pc:docMk/>
          <pc:sldMk cId="3188870212" sldId="804"/>
        </pc:sldMkLst>
        <pc:spChg chg="mod">
          <ac:chgData name="Zahradník Radek (76162)" userId="2ae45e0a-6fea-4f20-bc65-6bd76c1b5529" providerId="ADAL" clId="{CF1857FB-7410-4505-9CD2-517BF92BC39F}" dt="2022-10-16T06:22:11.417" v="12133" actId="20577"/>
          <ac:spMkLst>
            <pc:docMk/>
            <pc:sldMk cId="3188870212" sldId="804"/>
            <ac:spMk id="5" creationId="{00000000-0000-0000-0000-000000000000}"/>
          </ac:spMkLst>
        </pc:spChg>
      </pc:sldChg>
      <pc:sldChg chg="modSp mod">
        <pc:chgData name="Zahradník Radek (76162)" userId="2ae45e0a-6fea-4f20-bc65-6bd76c1b5529" providerId="ADAL" clId="{CF1857FB-7410-4505-9CD2-517BF92BC39F}" dt="2022-10-15T16:52:05.438" v="9229" actId="20577"/>
        <pc:sldMkLst>
          <pc:docMk/>
          <pc:sldMk cId="1589513090" sldId="813"/>
        </pc:sldMkLst>
        <pc:spChg chg="mod">
          <ac:chgData name="Zahradník Radek (76162)" userId="2ae45e0a-6fea-4f20-bc65-6bd76c1b5529" providerId="ADAL" clId="{CF1857FB-7410-4505-9CD2-517BF92BC39F}" dt="2022-10-15T16:52:05.438" v="9229" actId="20577"/>
          <ac:spMkLst>
            <pc:docMk/>
            <pc:sldMk cId="1589513090" sldId="813"/>
            <ac:spMk id="5" creationId="{00000000-0000-0000-0000-000000000000}"/>
          </ac:spMkLst>
        </pc:spChg>
      </pc:sldChg>
      <pc:sldChg chg="modSp mod">
        <pc:chgData name="Zahradník Radek (76162)" userId="2ae45e0a-6fea-4f20-bc65-6bd76c1b5529" providerId="ADAL" clId="{CF1857FB-7410-4505-9CD2-517BF92BC39F}" dt="2022-10-09T18:07:48.629" v="7" actId="13926"/>
        <pc:sldMkLst>
          <pc:docMk/>
          <pc:sldMk cId="3154213161" sldId="832"/>
        </pc:sldMkLst>
        <pc:spChg chg="mod">
          <ac:chgData name="Zahradník Radek (76162)" userId="2ae45e0a-6fea-4f20-bc65-6bd76c1b5529" providerId="ADAL" clId="{CF1857FB-7410-4505-9CD2-517BF92BC39F}" dt="2022-10-09T18:07:48.629" v="7" actId="13926"/>
          <ac:spMkLst>
            <pc:docMk/>
            <pc:sldMk cId="3154213161" sldId="832"/>
            <ac:spMk id="3" creationId="{51E2C06C-5AA6-D7BE-E39E-86E330204C23}"/>
          </ac:spMkLst>
        </pc:spChg>
        <pc:spChg chg="mod">
          <ac:chgData name="Zahradník Radek (76162)" userId="2ae45e0a-6fea-4f20-bc65-6bd76c1b5529" providerId="ADAL" clId="{CF1857FB-7410-4505-9CD2-517BF92BC39F}" dt="2022-10-09T17:59:29.861" v="3" actId="13926"/>
          <ac:spMkLst>
            <pc:docMk/>
            <pc:sldMk cId="3154213161" sldId="832"/>
            <ac:spMk id="5" creationId="{00000000-0000-0000-0000-000000000000}"/>
          </ac:spMkLst>
        </pc:spChg>
      </pc:sldChg>
      <pc:sldChg chg="addSp delSp modSp mod">
        <pc:chgData name="Zahradník Radek (76162)" userId="2ae45e0a-6fea-4f20-bc65-6bd76c1b5529" providerId="ADAL" clId="{CF1857FB-7410-4505-9CD2-517BF92BC39F}" dt="2022-10-09T18:30:35.526" v="134" actId="478"/>
        <pc:sldMkLst>
          <pc:docMk/>
          <pc:sldMk cId="1544292331" sldId="833"/>
        </pc:sldMkLst>
        <pc:spChg chg="add del">
          <ac:chgData name="Zahradník Radek (76162)" userId="2ae45e0a-6fea-4f20-bc65-6bd76c1b5529" providerId="ADAL" clId="{CF1857FB-7410-4505-9CD2-517BF92BC39F}" dt="2022-10-09T18:25:19.789" v="9"/>
          <ac:spMkLst>
            <pc:docMk/>
            <pc:sldMk cId="1544292331" sldId="833"/>
            <ac:spMk id="2" creationId="{1263AD30-CC0F-8BF6-9AAB-9A3B94637C3C}"/>
          </ac:spMkLst>
        </pc:spChg>
        <pc:spChg chg="mod">
          <ac:chgData name="Zahradník Radek (76162)" userId="2ae45e0a-6fea-4f20-bc65-6bd76c1b5529" providerId="ADAL" clId="{CF1857FB-7410-4505-9CD2-517BF92BC39F}" dt="2022-10-09T18:27:41.959" v="58" actId="33524"/>
          <ac:spMkLst>
            <pc:docMk/>
            <pc:sldMk cId="1544292331" sldId="833"/>
            <ac:spMk id="5" creationId="{00000000-0000-0000-0000-000000000000}"/>
          </ac:spMkLst>
        </pc:spChg>
        <pc:spChg chg="add del">
          <ac:chgData name="Zahradník Radek (76162)" userId="2ae45e0a-6fea-4f20-bc65-6bd76c1b5529" providerId="ADAL" clId="{CF1857FB-7410-4505-9CD2-517BF92BC39F}" dt="2022-10-09T18:25:42.255" v="11"/>
          <ac:spMkLst>
            <pc:docMk/>
            <pc:sldMk cId="1544292331" sldId="833"/>
            <ac:spMk id="6" creationId="{93864218-2693-DE49-3A95-7A4500706295}"/>
          </ac:spMkLst>
        </pc:spChg>
        <pc:spChg chg="add del mod">
          <ac:chgData name="Zahradník Radek (76162)" userId="2ae45e0a-6fea-4f20-bc65-6bd76c1b5529" providerId="ADAL" clId="{CF1857FB-7410-4505-9CD2-517BF92BC39F}" dt="2022-10-09T18:25:48.104" v="15" actId="478"/>
          <ac:spMkLst>
            <pc:docMk/>
            <pc:sldMk cId="1544292331" sldId="833"/>
            <ac:spMk id="8" creationId="{8180696E-CBBC-6EB9-EC48-402D29AE1C59}"/>
          </ac:spMkLst>
        </pc:spChg>
        <pc:spChg chg="add del mod">
          <ac:chgData name="Zahradník Radek (76162)" userId="2ae45e0a-6fea-4f20-bc65-6bd76c1b5529" providerId="ADAL" clId="{CF1857FB-7410-4505-9CD2-517BF92BC39F}" dt="2022-10-09T18:30:35.526" v="134" actId="478"/>
          <ac:spMkLst>
            <pc:docMk/>
            <pc:sldMk cId="1544292331" sldId="833"/>
            <ac:spMk id="10" creationId="{1F8C296A-2884-1B2D-C50F-4938A1B98FB2}"/>
          </ac:spMkLst>
        </pc:spChg>
      </pc:sldChg>
      <pc:sldChg chg="addSp delSp modSp mod">
        <pc:chgData name="Zahradník Radek (76162)" userId="2ae45e0a-6fea-4f20-bc65-6bd76c1b5529" providerId="ADAL" clId="{CF1857FB-7410-4505-9CD2-517BF92BC39F}" dt="2022-10-09T19:08:16.209" v="1009" actId="2711"/>
        <pc:sldMkLst>
          <pc:docMk/>
          <pc:sldMk cId="2692897327" sldId="836"/>
        </pc:sldMkLst>
        <pc:spChg chg="del">
          <ac:chgData name="Zahradník Radek (76162)" userId="2ae45e0a-6fea-4f20-bc65-6bd76c1b5529" providerId="ADAL" clId="{CF1857FB-7410-4505-9CD2-517BF92BC39F}" dt="2022-10-09T19:03:37.789" v="785" actId="478"/>
          <ac:spMkLst>
            <pc:docMk/>
            <pc:sldMk cId="2692897327" sldId="836"/>
            <ac:spMk id="3" creationId="{51E2C06C-5AA6-D7BE-E39E-86E330204C23}"/>
          </ac:spMkLst>
        </pc:spChg>
        <pc:spChg chg="mod">
          <ac:chgData name="Zahradník Radek (76162)" userId="2ae45e0a-6fea-4f20-bc65-6bd76c1b5529" providerId="ADAL" clId="{CF1857FB-7410-4505-9CD2-517BF92BC39F}" dt="2022-10-09T19:08:16.209" v="1009" actId="2711"/>
          <ac:spMkLst>
            <pc:docMk/>
            <pc:sldMk cId="2692897327" sldId="836"/>
            <ac:spMk id="5" creationId="{00000000-0000-0000-0000-000000000000}"/>
          </ac:spMkLst>
        </pc:spChg>
        <pc:spChg chg="add mod">
          <ac:chgData name="Zahradník Radek (76162)" userId="2ae45e0a-6fea-4f20-bc65-6bd76c1b5529" providerId="ADAL" clId="{CF1857FB-7410-4505-9CD2-517BF92BC39F}" dt="2022-10-09T19:07:39.628" v="919" actId="6549"/>
          <ac:spMkLst>
            <pc:docMk/>
            <pc:sldMk cId="2692897327" sldId="836"/>
            <ac:spMk id="6" creationId="{3E45A54E-D80A-B6A5-D7DE-D959001E46F0}"/>
          </ac:spMkLst>
        </pc:spChg>
      </pc:sldChg>
      <pc:sldChg chg="addSp delSp modSp add mod">
        <pc:chgData name="Zahradník Radek (76162)" userId="2ae45e0a-6fea-4f20-bc65-6bd76c1b5529" providerId="ADAL" clId="{CF1857FB-7410-4505-9CD2-517BF92BC39F}" dt="2022-10-09T18:32:06.345" v="164"/>
        <pc:sldMkLst>
          <pc:docMk/>
          <pc:sldMk cId="489919342" sldId="838"/>
        </pc:sldMkLst>
        <pc:spChg chg="add del">
          <ac:chgData name="Zahradník Radek (76162)" userId="2ae45e0a-6fea-4f20-bc65-6bd76c1b5529" providerId="ADAL" clId="{CF1857FB-7410-4505-9CD2-517BF92BC39F}" dt="2022-10-09T18:30:20.714" v="131"/>
          <ac:spMkLst>
            <pc:docMk/>
            <pc:sldMk cId="489919342" sldId="838"/>
            <ac:spMk id="2" creationId="{A956B6BC-A342-EB0B-1BF7-214C0417ACAA}"/>
          </ac:spMkLst>
        </pc:spChg>
        <pc:spChg chg="del">
          <ac:chgData name="Zahradník Radek (76162)" userId="2ae45e0a-6fea-4f20-bc65-6bd76c1b5529" providerId="ADAL" clId="{CF1857FB-7410-4505-9CD2-517BF92BC39F}" dt="2022-10-09T18:28:26.296" v="61" actId="478"/>
          <ac:spMkLst>
            <pc:docMk/>
            <pc:sldMk cId="489919342" sldId="838"/>
            <ac:spMk id="3" creationId="{51E2C06C-5AA6-D7BE-E39E-86E330204C23}"/>
          </ac:spMkLst>
        </pc:spChg>
        <pc:spChg chg="mod">
          <ac:chgData name="Zahradník Radek (76162)" userId="2ae45e0a-6fea-4f20-bc65-6bd76c1b5529" providerId="ADAL" clId="{CF1857FB-7410-4505-9CD2-517BF92BC39F}" dt="2022-10-09T18:28:21.437" v="60" actId="790"/>
          <ac:spMkLst>
            <pc:docMk/>
            <pc:sldMk cId="489919342" sldId="838"/>
            <ac:spMk id="4" creationId="{00000000-0000-0000-0000-000000000000}"/>
          </ac:spMkLst>
        </pc:spChg>
        <pc:spChg chg="mod">
          <ac:chgData name="Zahradník Radek (76162)" userId="2ae45e0a-6fea-4f20-bc65-6bd76c1b5529" providerId="ADAL" clId="{CF1857FB-7410-4505-9CD2-517BF92BC39F}" dt="2022-10-09T18:32:05.724" v="162" actId="790"/>
          <ac:spMkLst>
            <pc:docMk/>
            <pc:sldMk cId="489919342" sldId="838"/>
            <ac:spMk id="5" creationId="{00000000-0000-0000-0000-000000000000}"/>
          </ac:spMkLst>
        </pc:spChg>
        <pc:spChg chg="add del">
          <ac:chgData name="Zahradník Radek (76162)" userId="2ae45e0a-6fea-4f20-bc65-6bd76c1b5529" providerId="ADAL" clId="{CF1857FB-7410-4505-9CD2-517BF92BC39F}" dt="2022-10-09T18:30:48.224" v="137" actId="478"/>
          <ac:spMkLst>
            <pc:docMk/>
            <pc:sldMk cId="489919342" sldId="838"/>
            <ac:spMk id="6" creationId="{6D5E2C11-990A-2893-C75D-D8A9CC12524D}"/>
          </ac:spMkLst>
        </pc:spChg>
        <pc:spChg chg="add del mod">
          <ac:chgData name="Zahradník Radek (76162)" userId="2ae45e0a-6fea-4f20-bc65-6bd76c1b5529" providerId="ADAL" clId="{CF1857FB-7410-4505-9CD2-517BF92BC39F}" dt="2022-10-09T18:30:45.009" v="136" actId="478"/>
          <ac:spMkLst>
            <pc:docMk/>
            <pc:sldMk cId="489919342" sldId="838"/>
            <ac:spMk id="7" creationId="{C48D32B5-8DCD-1D04-319D-1E8ADCE1816F}"/>
          </ac:spMkLst>
        </pc:spChg>
        <pc:spChg chg="add del">
          <ac:chgData name="Zahradník Radek (76162)" userId="2ae45e0a-6fea-4f20-bc65-6bd76c1b5529" providerId="ADAL" clId="{CF1857FB-7410-4505-9CD2-517BF92BC39F}" dt="2022-10-09T18:30:52.738" v="139"/>
          <ac:spMkLst>
            <pc:docMk/>
            <pc:sldMk cId="489919342" sldId="838"/>
            <ac:spMk id="8" creationId="{59D0841E-E5C0-FC32-BBCC-2C2210606C37}"/>
          </ac:spMkLst>
        </pc:spChg>
        <pc:spChg chg="add del mod">
          <ac:chgData name="Zahradník Radek (76162)" userId="2ae45e0a-6fea-4f20-bc65-6bd76c1b5529" providerId="ADAL" clId="{CF1857FB-7410-4505-9CD2-517BF92BC39F}" dt="2022-10-09T18:32:06.345" v="164"/>
          <ac:spMkLst>
            <pc:docMk/>
            <pc:sldMk cId="489919342" sldId="838"/>
            <ac:spMk id="9" creationId="{6A7BD9BE-C859-2E73-2BB9-54425AF5080A}"/>
          </ac:spMkLst>
        </pc:spChg>
        <pc:spChg chg="mod">
          <ac:chgData name="Zahradník Radek (76162)" userId="2ae45e0a-6fea-4f20-bc65-6bd76c1b5529" providerId="ADAL" clId="{CF1857FB-7410-4505-9CD2-517BF92BC39F}" dt="2022-10-09T18:29:30.596" v="74" actId="1076"/>
          <ac:spMkLst>
            <pc:docMk/>
            <pc:sldMk cId="489919342" sldId="838"/>
            <ac:spMk id="10" creationId="{1F8C296A-2884-1B2D-C50F-4938A1B98FB2}"/>
          </ac:spMkLst>
        </pc:spChg>
      </pc:sldChg>
      <pc:sldChg chg="add ord">
        <pc:chgData name="Zahradník Radek (76162)" userId="2ae45e0a-6fea-4f20-bc65-6bd76c1b5529" providerId="ADAL" clId="{CF1857FB-7410-4505-9CD2-517BF92BC39F}" dt="2022-10-09T18:54:36.454" v="260"/>
        <pc:sldMkLst>
          <pc:docMk/>
          <pc:sldMk cId="1855338573" sldId="839"/>
        </pc:sldMkLst>
      </pc:sldChg>
      <pc:sldChg chg="modSp add mod ord">
        <pc:chgData name="Zahradník Radek (76162)" userId="2ae45e0a-6fea-4f20-bc65-6bd76c1b5529" providerId="ADAL" clId="{CF1857FB-7410-4505-9CD2-517BF92BC39F}" dt="2022-10-15T12:48:59.162" v="6937" actId="20577"/>
        <pc:sldMkLst>
          <pc:docMk/>
          <pc:sldMk cId="3893640032" sldId="840"/>
        </pc:sldMkLst>
        <pc:spChg chg="mod">
          <ac:chgData name="Zahradník Radek (76162)" userId="2ae45e0a-6fea-4f20-bc65-6bd76c1b5529" providerId="ADAL" clId="{CF1857FB-7410-4505-9CD2-517BF92BC39F}" dt="2022-10-15T12:46:10.477" v="6773" actId="20577"/>
          <ac:spMkLst>
            <pc:docMk/>
            <pc:sldMk cId="3893640032" sldId="840"/>
            <ac:spMk id="4" creationId="{00000000-0000-0000-0000-000000000000}"/>
          </ac:spMkLst>
        </pc:spChg>
        <pc:spChg chg="mod">
          <ac:chgData name="Zahradník Radek (76162)" userId="2ae45e0a-6fea-4f20-bc65-6bd76c1b5529" providerId="ADAL" clId="{CF1857FB-7410-4505-9CD2-517BF92BC39F}" dt="2022-10-15T12:48:59.162" v="6937" actId="20577"/>
          <ac:spMkLst>
            <pc:docMk/>
            <pc:sldMk cId="3893640032" sldId="840"/>
            <ac:spMk id="5" creationId="{00000000-0000-0000-0000-000000000000}"/>
          </ac:spMkLst>
        </pc:spChg>
      </pc:sldChg>
      <pc:sldChg chg="modSp add mod ord">
        <pc:chgData name="Zahradník Radek (76162)" userId="2ae45e0a-6fea-4f20-bc65-6bd76c1b5529" providerId="ADAL" clId="{CF1857FB-7410-4505-9CD2-517BF92BC39F}" dt="2022-10-15T00:14:33.149" v="4343" actId="20577"/>
        <pc:sldMkLst>
          <pc:docMk/>
          <pc:sldMk cId="3014678114" sldId="841"/>
        </pc:sldMkLst>
        <pc:spChg chg="mod">
          <ac:chgData name="Zahradník Radek (76162)" userId="2ae45e0a-6fea-4f20-bc65-6bd76c1b5529" providerId="ADAL" clId="{CF1857FB-7410-4505-9CD2-517BF92BC39F}" dt="2022-10-15T00:14:33.149" v="4343" actId="20577"/>
          <ac:spMkLst>
            <pc:docMk/>
            <pc:sldMk cId="3014678114" sldId="841"/>
            <ac:spMk id="2" creationId="{00000000-0000-0000-0000-000000000000}"/>
          </ac:spMkLst>
        </pc:spChg>
      </pc:sldChg>
      <pc:sldChg chg="modSp add mod ord">
        <pc:chgData name="Zahradník Radek (76162)" userId="2ae45e0a-6fea-4f20-bc65-6bd76c1b5529" providerId="ADAL" clId="{CF1857FB-7410-4505-9CD2-517BF92BC39F}" dt="2022-10-13T09:38:01.972" v="1175" actId="20577"/>
        <pc:sldMkLst>
          <pc:docMk/>
          <pc:sldMk cId="65618131" sldId="842"/>
        </pc:sldMkLst>
        <pc:spChg chg="mod">
          <ac:chgData name="Zahradník Radek (76162)" userId="2ae45e0a-6fea-4f20-bc65-6bd76c1b5529" providerId="ADAL" clId="{CF1857FB-7410-4505-9CD2-517BF92BC39F}" dt="2022-10-13T09:37:22.787" v="1147" actId="20577"/>
          <ac:spMkLst>
            <pc:docMk/>
            <pc:sldMk cId="65618131" sldId="842"/>
            <ac:spMk id="4" creationId="{00000000-0000-0000-0000-000000000000}"/>
          </ac:spMkLst>
        </pc:spChg>
        <pc:spChg chg="mod">
          <ac:chgData name="Zahradník Radek (76162)" userId="2ae45e0a-6fea-4f20-bc65-6bd76c1b5529" providerId="ADAL" clId="{CF1857FB-7410-4505-9CD2-517BF92BC39F}" dt="2022-10-13T09:38:01.972" v="1175" actId="20577"/>
          <ac:spMkLst>
            <pc:docMk/>
            <pc:sldMk cId="65618131" sldId="842"/>
            <ac:spMk id="5" creationId="{00000000-0000-0000-0000-000000000000}"/>
          </ac:spMkLst>
        </pc:spChg>
      </pc:sldChg>
      <pc:sldChg chg="delSp modSp add mod">
        <pc:chgData name="Zahradník Radek (76162)" userId="2ae45e0a-6fea-4f20-bc65-6bd76c1b5529" providerId="ADAL" clId="{CF1857FB-7410-4505-9CD2-517BF92BC39F}" dt="2022-10-13T20:32:44.411" v="1268" actId="113"/>
        <pc:sldMkLst>
          <pc:docMk/>
          <pc:sldMk cId="2009965131" sldId="843"/>
        </pc:sldMkLst>
        <pc:spChg chg="del">
          <ac:chgData name="Zahradník Radek (76162)" userId="2ae45e0a-6fea-4f20-bc65-6bd76c1b5529" providerId="ADAL" clId="{CF1857FB-7410-4505-9CD2-517BF92BC39F}" dt="2022-10-13T20:32:21.768" v="1266" actId="478"/>
          <ac:spMkLst>
            <pc:docMk/>
            <pc:sldMk cId="2009965131" sldId="843"/>
            <ac:spMk id="3" creationId="{EBB53E6E-8709-CC90-16D3-7393B090527C}"/>
          </ac:spMkLst>
        </pc:spChg>
        <pc:spChg chg="mod">
          <ac:chgData name="Zahradník Radek (76162)" userId="2ae45e0a-6fea-4f20-bc65-6bd76c1b5529" providerId="ADAL" clId="{CF1857FB-7410-4505-9CD2-517BF92BC39F}" dt="2022-10-13T20:30:56.533" v="1221" actId="20577"/>
          <ac:spMkLst>
            <pc:docMk/>
            <pc:sldMk cId="2009965131" sldId="843"/>
            <ac:spMk id="4" creationId="{00000000-0000-0000-0000-000000000000}"/>
          </ac:spMkLst>
        </pc:spChg>
        <pc:spChg chg="mod">
          <ac:chgData name="Zahradník Radek (76162)" userId="2ae45e0a-6fea-4f20-bc65-6bd76c1b5529" providerId="ADAL" clId="{CF1857FB-7410-4505-9CD2-517BF92BC39F}" dt="2022-10-13T20:32:44.411" v="1268" actId="113"/>
          <ac:spMkLst>
            <pc:docMk/>
            <pc:sldMk cId="2009965131" sldId="843"/>
            <ac:spMk id="5" creationId="{00000000-0000-0000-0000-000000000000}"/>
          </ac:spMkLst>
        </pc:spChg>
      </pc:sldChg>
      <pc:sldChg chg="addSp delSp modSp add mod">
        <pc:chgData name="Zahradník Radek (76162)" userId="2ae45e0a-6fea-4f20-bc65-6bd76c1b5529" providerId="ADAL" clId="{CF1857FB-7410-4505-9CD2-517BF92BC39F}" dt="2022-10-13T20:42:57.999" v="1584" actId="1076"/>
        <pc:sldMkLst>
          <pc:docMk/>
          <pc:sldMk cId="1278701520" sldId="844"/>
        </pc:sldMkLst>
        <pc:spChg chg="mod">
          <ac:chgData name="Zahradník Radek (76162)" userId="2ae45e0a-6fea-4f20-bc65-6bd76c1b5529" providerId="ADAL" clId="{CF1857FB-7410-4505-9CD2-517BF92BC39F}" dt="2022-10-13T20:37:21.094" v="1335" actId="20577"/>
          <ac:spMkLst>
            <pc:docMk/>
            <pc:sldMk cId="1278701520" sldId="844"/>
            <ac:spMk id="4" creationId="{00000000-0000-0000-0000-000000000000}"/>
          </ac:spMkLst>
        </pc:spChg>
        <pc:spChg chg="mod">
          <ac:chgData name="Zahradník Radek (76162)" userId="2ae45e0a-6fea-4f20-bc65-6bd76c1b5529" providerId="ADAL" clId="{CF1857FB-7410-4505-9CD2-517BF92BC39F}" dt="2022-10-13T20:40:39.048" v="1559" actId="20577"/>
          <ac:spMkLst>
            <pc:docMk/>
            <pc:sldMk cId="1278701520" sldId="844"/>
            <ac:spMk id="5" creationId="{00000000-0000-0000-0000-000000000000}"/>
          </ac:spMkLst>
        </pc:spChg>
        <pc:spChg chg="add mod">
          <ac:chgData name="Zahradník Radek (76162)" userId="2ae45e0a-6fea-4f20-bc65-6bd76c1b5529" providerId="ADAL" clId="{CF1857FB-7410-4505-9CD2-517BF92BC39F}" dt="2022-10-13T20:41:53.368" v="1569" actId="1076"/>
          <ac:spMkLst>
            <pc:docMk/>
            <pc:sldMk cId="1278701520" sldId="844"/>
            <ac:spMk id="6" creationId="{276DDCDB-8D04-923D-2904-9F98F4216038}"/>
          </ac:spMkLst>
        </pc:spChg>
        <pc:spChg chg="add mod">
          <ac:chgData name="Zahradník Radek (76162)" userId="2ae45e0a-6fea-4f20-bc65-6bd76c1b5529" providerId="ADAL" clId="{CF1857FB-7410-4505-9CD2-517BF92BC39F}" dt="2022-10-13T20:41:50.204" v="1568" actId="1076"/>
          <ac:spMkLst>
            <pc:docMk/>
            <pc:sldMk cId="1278701520" sldId="844"/>
            <ac:spMk id="8" creationId="{96186823-711B-7501-32D0-5603F5412606}"/>
          </ac:spMkLst>
        </pc:spChg>
        <pc:spChg chg="add mod">
          <ac:chgData name="Zahradník Radek (76162)" userId="2ae45e0a-6fea-4f20-bc65-6bd76c1b5529" providerId="ADAL" clId="{CF1857FB-7410-4505-9CD2-517BF92BC39F}" dt="2022-10-13T20:42:57.999" v="1584" actId="1076"/>
          <ac:spMkLst>
            <pc:docMk/>
            <pc:sldMk cId="1278701520" sldId="844"/>
            <ac:spMk id="10" creationId="{FAC42C6A-A4C1-7CAF-FAC8-D049BF25C930}"/>
          </ac:spMkLst>
        </pc:spChg>
        <pc:picChg chg="del">
          <ac:chgData name="Zahradník Radek (76162)" userId="2ae45e0a-6fea-4f20-bc65-6bd76c1b5529" providerId="ADAL" clId="{CF1857FB-7410-4505-9CD2-517BF92BC39F}" dt="2022-10-13T20:37:23.056" v="1336" actId="478"/>
          <ac:picMkLst>
            <pc:docMk/>
            <pc:sldMk cId="1278701520" sldId="844"/>
            <ac:picMk id="2" creationId="{3706994F-7828-4BC8-88BA-6D5C0DFDEFD4}"/>
          </ac:picMkLst>
        </pc:picChg>
      </pc:sldChg>
      <pc:sldChg chg="modSp add del mod ord">
        <pc:chgData name="Zahradník Radek (76162)" userId="2ae45e0a-6fea-4f20-bc65-6bd76c1b5529" providerId="ADAL" clId="{CF1857FB-7410-4505-9CD2-517BF92BC39F}" dt="2022-10-15T00:48:21.235" v="5415" actId="20577"/>
        <pc:sldMkLst>
          <pc:docMk/>
          <pc:sldMk cId="3313088123" sldId="845"/>
        </pc:sldMkLst>
        <pc:spChg chg="mod">
          <ac:chgData name="Zahradník Radek (76162)" userId="2ae45e0a-6fea-4f20-bc65-6bd76c1b5529" providerId="ADAL" clId="{CF1857FB-7410-4505-9CD2-517BF92BC39F}" dt="2022-10-15T00:48:21.235" v="5415" actId="20577"/>
          <ac:spMkLst>
            <pc:docMk/>
            <pc:sldMk cId="3313088123" sldId="845"/>
            <ac:spMk id="2" creationId="{00000000-0000-0000-0000-000000000000}"/>
          </ac:spMkLst>
        </pc:spChg>
      </pc:sldChg>
      <pc:sldChg chg="modSp add mod">
        <pc:chgData name="Zahradník Radek (76162)" userId="2ae45e0a-6fea-4f20-bc65-6bd76c1b5529" providerId="ADAL" clId="{CF1857FB-7410-4505-9CD2-517BF92BC39F}" dt="2022-10-13T21:04:55.440" v="1861" actId="20577"/>
        <pc:sldMkLst>
          <pc:docMk/>
          <pc:sldMk cId="1741427024" sldId="846"/>
        </pc:sldMkLst>
        <pc:spChg chg="mod">
          <ac:chgData name="Zahradník Radek (76162)" userId="2ae45e0a-6fea-4f20-bc65-6bd76c1b5529" providerId="ADAL" clId="{CF1857FB-7410-4505-9CD2-517BF92BC39F}" dt="2022-10-13T21:04:55.440" v="1861" actId="20577"/>
          <ac:spMkLst>
            <pc:docMk/>
            <pc:sldMk cId="1741427024" sldId="846"/>
            <ac:spMk id="2" creationId="{00000000-0000-0000-0000-000000000000}"/>
          </ac:spMkLst>
        </pc:spChg>
      </pc:sldChg>
      <pc:sldChg chg="modSp add del mod ord">
        <pc:chgData name="Zahradník Radek (76162)" userId="2ae45e0a-6fea-4f20-bc65-6bd76c1b5529" providerId="ADAL" clId="{CF1857FB-7410-4505-9CD2-517BF92BC39F}" dt="2022-10-15T00:25:37.544" v="4419" actId="47"/>
        <pc:sldMkLst>
          <pc:docMk/>
          <pc:sldMk cId="829931615" sldId="847"/>
        </pc:sldMkLst>
        <pc:spChg chg="mod">
          <ac:chgData name="Zahradník Radek (76162)" userId="2ae45e0a-6fea-4f20-bc65-6bd76c1b5529" providerId="ADAL" clId="{CF1857FB-7410-4505-9CD2-517BF92BC39F}" dt="2022-10-13T21:05:14.436" v="1874" actId="20577"/>
          <ac:spMkLst>
            <pc:docMk/>
            <pc:sldMk cId="829931615" sldId="847"/>
            <ac:spMk id="4" creationId="{00000000-0000-0000-0000-000000000000}"/>
          </ac:spMkLst>
        </pc:spChg>
      </pc:sldChg>
      <pc:sldChg chg="modSp add mod ord">
        <pc:chgData name="Zahradník Radek (76162)" userId="2ae45e0a-6fea-4f20-bc65-6bd76c1b5529" providerId="ADAL" clId="{CF1857FB-7410-4505-9CD2-517BF92BC39F}" dt="2022-10-15T09:20:26.536" v="5832" actId="20577"/>
        <pc:sldMkLst>
          <pc:docMk/>
          <pc:sldMk cId="3913387024" sldId="848"/>
        </pc:sldMkLst>
        <pc:spChg chg="mod">
          <ac:chgData name="Zahradník Radek (76162)" userId="2ae45e0a-6fea-4f20-bc65-6bd76c1b5529" providerId="ADAL" clId="{CF1857FB-7410-4505-9CD2-517BF92BC39F}" dt="2022-10-14T04:22:37.108" v="3521" actId="20577"/>
          <ac:spMkLst>
            <pc:docMk/>
            <pc:sldMk cId="3913387024" sldId="848"/>
            <ac:spMk id="4" creationId="{00000000-0000-0000-0000-000000000000}"/>
          </ac:spMkLst>
        </pc:spChg>
        <pc:spChg chg="mod">
          <ac:chgData name="Zahradník Radek (76162)" userId="2ae45e0a-6fea-4f20-bc65-6bd76c1b5529" providerId="ADAL" clId="{CF1857FB-7410-4505-9CD2-517BF92BC39F}" dt="2022-10-15T09:20:26.536" v="5832" actId="20577"/>
          <ac:spMkLst>
            <pc:docMk/>
            <pc:sldMk cId="3913387024" sldId="848"/>
            <ac:spMk id="5" creationId="{00000000-0000-0000-0000-000000000000}"/>
          </ac:spMkLst>
        </pc:spChg>
      </pc:sldChg>
      <pc:sldChg chg="modSp add mod ord">
        <pc:chgData name="Zahradník Radek (76162)" userId="2ae45e0a-6fea-4f20-bc65-6bd76c1b5529" providerId="ADAL" clId="{CF1857FB-7410-4505-9CD2-517BF92BC39F}" dt="2022-10-14T03:34:09.119" v="1922"/>
        <pc:sldMkLst>
          <pc:docMk/>
          <pc:sldMk cId="3722784216" sldId="849"/>
        </pc:sldMkLst>
        <pc:spChg chg="mod">
          <ac:chgData name="Zahradník Radek (76162)" userId="2ae45e0a-6fea-4f20-bc65-6bd76c1b5529" providerId="ADAL" clId="{CF1857FB-7410-4505-9CD2-517BF92BC39F}" dt="2022-10-14T03:32:54.518" v="1904" actId="20577"/>
          <ac:spMkLst>
            <pc:docMk/>
            <pc:sldMk cId="3722784216" sldId="849"/>
            <ac:spMk id="2" creationId="{00000000-0000-0000-0000-000000000000}"/>
          </ac:spMkLst>
        </pc:spChg>
      </pc:sldChg>
      <pc:sldChg chg="modSp add mod ord">
        <pc:chgData name="Zahradník Radek (76162)" userId="2ae45e0a-6fea-4f20-bc65-6bd76c1b5529" providerId="ADAL" clId="{CF1857FB-7410-4505-9CD2-517BF92BC39F}" dt="2022-10-15T12:57:11.128" v="7052" actId="20577"/>
        <pc:sldMkLst>
          <pc:docMk/>
          <pc:sldMk cId="3796044522" sldId="850"/>
        </pc:sldMkLst>
        <pc:spChg chg="mod">
          <ac:chgData name="Zahradník Radek (76162)" userId="2ae45e0a-6fea-4f20-bc65-6bd76c1b5529" providerId="ADAL" clId="{CF1857FB-7410-4505-9CD2-517BF92BC39F}" dt="2022-10-15T12:57:11.128" v="7052" actId="20577"/>
          <ac:spMkLst>
            <pc:docMk/>
            <pc:sldMk cId="3796044522" sldId="850"/>
            <ac:spMk id="2" creationId="{00000000-0000-0000-0000-000000000000}"/>
          </ac:spMkLst>
        </pc:spChg>
      </pc:sldChg>
      <pc:sldChg chg="modSp add mod">
        <pc:chgData name="Zahradník Radek (76162)" userId="2ae45e0a-6fea-4f20-bc65-6bd76c1b5529" providerId="ADAL" clId="{CF1857FB-7410-4505-9CD2-517BF92BC39F}" dt="2022-10-14T04:07:00.960" v="2915" actId="20577"/>
        <pc:sldMkLst>
          <pc:docMk/>
          <pc:sldMk cId="329753168" sldId="851"/>
        </pc:sldMkLst>
        <pc:spChg chg="mod">
          <ac:chgData name="Zahradník Radek (76162)" userId="2ae45e0a-6fea-4f20-bc65-6bd76c1b5529" providerId="ADAL" clId="{CF1857FB-7410-4505-9CD2-517BF92BC39F}" dt="2022-10-14T03:55:37.817" v="2494" actId="20577"/>
          <ac:spMkLst>
            <pc:docMk/>
            <pc:sldMk cId="329753168" sldId="851"/>
            <ac:spMk id="4" creationId="{00000000-0000-0000-0000-000000000000}"/>
          </ac:spMkLst>
        </pc:spChg>
        <pc:spChg chg="mod">
          <ac:chgData name="Zahradník Radek (76162)" userId="2ae45e0a-6fea-4f20-bc65-6bd76c1b5529" providerId="ADAL" clId="{CF1857FB-7410-4505-9CD2-517BF92BC39F}" dt="2022-10-14T04:07:00.960" v="2915" actId="20577"/>
          <ac:spMkLst>
            <pc:docMk/>
            <pc:sldMk cId="329753168" sldId="851"/>
            <ac:spMk id="5" creationId="{00000000-0000-0000-0000-000000000000}"/>
          </ac:spMkLst>
        </pc:spChg>
      </pc:sldChg>
      <pc:sldChg chg="modSp add mod ord">
        <pc:chgData name="Zahradník Radek (76162)" userId="2ae45e0a-6fea-4f20-bc65-6bd76c1b5529" providerId="ADAL" clId="{CF1857FB-7410-4505-9CD2-517BF92BC39F}" dt="2022-10-14T04:09:25.472" v="3106" actId="20577"/>
        <pc:sldMkLst>
          <pc:docMk/>
          <pc:sldMk cId="244684393" sldId="852"/>
        </pc:sldMkLst>
        <pc:spChg chg="mod">
          <ac:chgData name="Zahradník Radek (76162)" userId="2ae45e0a-6fea-4f20-bc65-6bd76c1b5529" providerId="ADAL" clId="{CF1857FB-7410-4505-9CD2-517BF92BC39F}" dt="2022-10-14T04:09:25.472" v="3106" actId="20577"/>
          <ac:spMkLst>
            <pc:docMk/>
            <pc:sldMk cId="244684393" sldId="852"/>
            <ac:spMk id="2" creationId="{00000000-0000-0000-0000-000000000000}"/>
          </ac:spMkLst>
        </pc:spChg>
      </pc:sldChg>
      <pc:sldChg chg="addSp delSp modSp add mod ord setBg">
        <pc:chgData name="Zahradník Radek (76162)" userId="2ae45e0a-6fea-4f20-bc65-6bd76c1b5529" providerId="ADAL" clId="{CF1857FB-7410-4505-9CD2-517BF92BC39F}" dt="2022-10-15T15:42:59.347" v="8247" actId="1076"/>
        <pc:sldMkLst>
          <pc:docMk/>
          <pc:sldMk cId="646002758" sldId="853"/>
        </pc:sldMkLst>
        <pc:spChg chg="add del">
          <ac:chgData name="Zahradník Radek (76162)" userId="2ae45e0a-6fea-4f20-bc65-6bd76c1b5529" providerId="ADAL" clId="{CF1857FB-7410-4505-9CD2-517BF92BC39F}" dt="2022-10-15T15:10:47.156" v="8101"/>
          <ac:spMkLst>
            <pc:docMk/>
            <pc:sldMk cId="646002758" sldId="853"/>
            <ac:spMk id="2" creationId="{F9893A2E-ECF8-C27F-EA1A-6EBD2403399B}"/>
          </ac:spMkLst>
        </pc:spChg>
        <pc:spChg chg="mod">
          <ac:chgData name="Zahradník Radek (76162)" userId="2ae45e0a-6fea-4f20-bc65-6bd76c1b5529" providerId="ADAL" clId="{CF1857FB-7410-4505-9CD2-517BF92BC39F}" dt="2022-10-14T04:15:32.879" v="3458" actId="20577"/>
          <ac:spMkLst>
            <pc:docMk/>
            <pc:sldMk cId="646002758" sldId="853"/>
            <ac:spMk id="4" creationId="{00000000-0000-0000-0000-000000000000}"/>
          </ac:spMkLst>
        </pc:spChg>
        <pc:spChg chg="mod">
          <ac:chgData name="Zahradník Radek (76162)" userId="2ae45e0a-6fea-4f20-bc65-6bd76c1b5529" providerId="ADAL" clId="{CF1857FB-7410-4505-9CD2-517BF92BC39F}" dt="2022-10-15T15:42:32.631" v="8246" actId="6549"/>
          <ac:spMkLst>
            <pc:docMk/>
            <pc:sldMk cId="646002758" sldId="853"/>
            <ac:spMk id="5" creationId="{00000000-0000-0000-0000-000000000000}"/>
          </ac:spMkLst>
        </pc:spChg>
        <pc:spChg chg="add mod">
          <ac:chgData name="Zahradník Radek (76162)" userId="2ae45e0a-6fea-4f20-bc65-6bd76c1b5529" providerId="ADAL" clId="{CF1857FB-7410-4505-9CD2-517BF92BC39F}" dt="2022-10-15T15:42:59.347" v="8247" actId="1076"/>
          <ac:spMkLst>
            <pc:docMk/>
            <pc:sldMk cId="646002758" sldId="853"/>
            <ac:spMk id="6" creationId="{A764E8B4-C199-F16B-65FC-210E5038CEEC}"/>
          </ac:spMkLst>
        </pc:spChg>
      </pc:sldChg>
      <pc:sldChg chg="addSp modSp add mod">
        <pc:chgData name="Zahradník Radek (76162)" userId="2ae45e0a-6fea-4f20-bc65-6bd76c1b5529" providerId="ADAL" clId="{CF1857FB-7410-4505-9CD2-517BF92BC39F}" dt="2022-10-15T16:33:39.157" v="8706" actId="20577"/>
        <pc:sldMkLst>
          <pc:docMk/>
          <pc:sldMk cId="3440358819" sldId="854"/>
        </pc:sldMkLst>
        <pc:spChg chg="add mod">
          <ac:chgData name="Zahradník Radek (76162)" userId="2ae45e0a-6fea-4f20-bc65-6bd76c1b5529" providerId="ADAL" clId="{CF1857FB-7410-4505-9CD2-517BF92BC39F}" dt="2022-10-15T16:33:39.157" v="8706" actId="20577"/>
          <ac:spMkLst>
            <pc:docMk/>
            <pc:sldMk cId="3440358819" sldId="854"/>
            <ac:spMk id="2" creationId="{04052317-09C4-EAEA-9A47-43FDD9FF7EAD}"/>
          </ac:spMkLst>
        </pc:spChg>
        <pc:spChg chg="mod">
          <ac:chgData name="Zahradník Radek (76162)" userId="2ae45e0a-6fea-4f20-bc65-6bd76c1b5529" providerId="ADAL" clId="{CF1857FB-7410-4505-9CD2-517BF92BC39F}" dt="2022-10-15T15:43:34.561" v="8293" actId="20577"/>
          <ac:spMkLst>
            <pc:docMk/>
            <pc:sldMk cId="3440358819" sldId="854"/>
            <ac:spMk id="4" creationId="{00000000-0000-0000-0000-000000000000}"/>
          </ac:spMkLst>
        </pc:spChg>
        <pc:spChg chg="mod">
          <ac:chgData name="Zahradník Radek (76162)" userId="2ae45e0a-6fea-4f20-bc65-6bd76c1b5529" providerId="ADAL" clId="{CF1857FB-7410-4505-9CD2-517BF92BC39F}" dt="2022-10-15T15:44:10.964" v="8338" actId="20577"/>
          <ac:spMkLst>
            <pc:docMk/>
            <pc:sldMk cId="3440358819" sldId="854"/>
            <ac:spMk id="5" creationId="{00000000-0000-0000-0000-000000000000}"/>
          </ac:spMkLst>
        </pc:spChg>
      </pc:sldChg>
      <pc:sldChg chg="modSp add mod">
        <pc:chgData name="Zahradník Radek (76162)" userId="2ae45e0a-6fea-4f20-bc65-6bd76c1b5529" providerId="ADAL" clId="{CF1857FB-7410-4505-9CD2-517BF92BC39F}" dt="2022-10-15T16:35:07.705" v="8742" actId="21"/>
        <pc:sldMkLst>
          <pc:docMk/>
          <pc:sldMk cId="2351343513" sldId="855"/>
        </pc:sldMkLst>
        <pc:spChg chg="mod">
          <ac:chgData name="Zahradník Radek (76162)" userId="2ae45e0a-6fea-4f20-bc65-6bd76c1b5529" providerId="ADAL" clId="{CF1857FB-7410-4505-9CD2-517BF92BC39F}" dt="2022-10-14T04:21:10.016" v="3508" actId="20577"/>
          <ac:spMkLst>
            <pc:docMk/>
            <pc:sldMk cId="2351343513" sldId="855"/>
            <ac:spMk id="4" creationId="{00000000-0000-0000-0000-000000000000}"/>
          </ac:spMkLst>
        </pc:spChg>
        <pc:spChg chg="mod">
          <ac:chgData name="Zahradník Radek (76162)" userId="2ae45e0a-6fea-4f20-bc65-6bd76c1b5529" providerId="ADAL" clId="{CF1857FB-7410-4505-9CD2-517BF92BC39F}" dt="2022-10-15T16:35:07.705" v="8742" actId="21"/>
          <ac:spMkLst>
            <pc:docMk/>
            <pc:sldMk cId="2351343513" sldId="855"/>
            <ac:spMk id="5" creationId="{00000000-0000-0000-0000-000000000000}"/>
          </ac:spMkLst>
        </pc:spChg>
      </pc:sldChg>
      <pc:sldChg chg="modSp add mod">
        <pc:chgData name="Zahradník Radek (76162)" userId="2ae45e0a-6fea-4f20-bc65-6bd76c1b5529" providerId="ADAL" clId="{CF1857FB-7410-4505-9CD2-517BF92BC39F}" dt="2022-10-15T16:40:56.395" v="8875" actId="20577"/>
        <pc:sldMkLst>
          <pc:docMk/>
          <pc:sldMk cId="3986008307" sldId="856"/>
        </pc:sldMkLst>
        <pc:spChg chg="mod">
          <ac:chgData name="Zahradník Radek (76162)" userId="2ae45e0a-6fea-4f20-bc65-6bd76c1b5529" providerId="ADAL" clId="{CF1857FB-7410-4505-9CD2-517BF92BC39F}" dt="2022-10-14T15:24:36.234" v="3601" actId="20577"/>
          <ac:spMkLst>
            <pc:docMk/>
            <pc:sldMk cId="3986008307" sldId="856"/>
            <ac:spMk id="4" creationId="{00000000-0000-0000-0000-000000000000}"/>
          </ac:spMkLst>
        </pc:spChg>
        <pc:spChg chg="mod">
          <ac:chgData name="Zahradník Radek (76162)" userId="2ae45e0a-6fea-4f20-bc65-6bd76c1b5529" providerId="ADAL" clId="{CF1857FB-7410-4505-9CD2-517BF92BC39F}" dt="2022-10-15T16:40:56.395" v="8875" actId="20577"/>
          <ac:spMkLst>
            <pc:docMk/>
            <pc:sldMk cId="3986008307" sldId="856"/>
            <ac:spMk id="5" creationId="{00000000-0000-0000-0000-000000000000}"/>
          </ac:spMkLst>
        </pc:spChg>
      </pc:sldChg>
      <pc:sldChg chg="modSp add mod ord">
        <pc:chgData name="Zahradník Radek (76162)" userId="2ae45e0a-6fea-4f20-bc65-6bd76c1b5529" providerId="ADAL" clId="{CF1857FB-7410-4505-9CD2-517BF92BC39F}" dt="2022-10-15T00:14:51.202" v="4351" actId="20577"/>
        <pc:sldMkLst>
          <pc:docMk/>
          <pc:sldMk cId="312378216" sldId="857"/>
        </pc:sldMkLst>
        <pc:spChg chg="mod">
          <ac:chgData name="Zahradník Radek (76162)" userId="2ae45e0a-6fea-4f20-bc65-6bd76c1b5529" providerId="ADAL" clId="{CF1857FB-7410-4505-9CD2-517BF92BC39F}" dt="2022-10-15T00:14:51.202" v="4351" actId="20577"/>
          <ac:spMkLst>
            <pc:docMk/>
            <pc:sldMk cId="312378216" sldId="857"/>
            <ac:spMk id="2" creationId="{00000000-0000-0000-0000-000000000000}"/>
          </ac:spMkLst>
        </pc:spChg>
      </pc:sldChg>
      <pc:sldChg chg="modSp add mod ord">
        <pc:chgData name="Zahradník Radek (76162)" userId="2ae45e0a-6fea-4f20-bc65-6bd76c1b5529" providerId="ADAL" clId="{CF1857FB-7410-4505-9CD2-517BF92BC39F}" dt="2022-10-15T00:15:20.348" v="4417" actId="20577"/>
        <pc:sldMkLst>
          <pc:docMk/>
          <pc:sldMk cId="3299532985" sldId="858"/>
        </pc:sldMkLst>
        <pc:spChg chg="mod">
          <ac:chgData name="Zahradník Radek (76162)" userId="2ae45e0a-6fea-4f20-bc65-6bd76c1b5529" providerId="ADAL" clId="{CF1857FB-7410-4505-9CD2-517BF92BC39F}" dt="2022-10-15T00:15:11.825" v="4395" actId="20577"/>
          <ac:spMkLst>
            <pc:docMk/>
            <pc:sldMk cId="3299532985" sldId="858"/>
            <ac:spMk id="4" creationId="{00000000-0000-0000-0000-000000000000}"/>
          </ac:spMkLst>
        </pc:spChg>
        <pc:spChg chg="mod">
          <ac:chgData name="Zahradník Radek (76162)" userId="2ae45e0a-6fea-4f20-bc65-6bd76c1b5529" providerId="ADAL" clId="{CF1857FB-7410-4505-9CD2-517BF92BC39F}" dt="2022-10-15T00:15:20.348" v="4417" actId="20577"/>
          <ac:spMkLst>
            <pc:docMk/>
            <pc:sldMk cId="3299532985" sldId="858"/>
            <ac:spMk id="5" creationId="{00000000-0000-0000-0000-000000000000}"/>
          </ac:spMkLst>
        </pc:spChg>
      </pc:sldChg>
      <pc:sldChg chg="add">
        <pc:chgData name="Zahradník Radek (76162)" userId="2ae45e0a-6fea-4f20-bc65-6bd76c1b5529" providerId="ADAL" clId="{CF1857FB-7410-4505-9CD2-517BF92BC39F}" dt="2022-10-15T00:25:40.977" v="4420" actId="2890"/>
        <pc:sldMkLst>
          <pc:docMk/>
          <pc:sldMk cId="1266327466" sldId="859"/>
        </pc:sldMkLst>
      </pc:sldChg>
      <pc:sldChg chg="addSp delSp modSp add mod ord">
        <pc:chgData name="Zahradník Radek (76162)" userId="2ae45e0a-6fea-4f20-bc65-6bd76c1b5529" providerId="ADAL" clId="{CF1857FB-7410-4505-9CD2-517BF92BC39F}" dt="2022-10-15T00:37:07.255" v="4970"/>
        <pc:sldMkLst>
          <pc:docMk/>
          <pc:sldMk cId="961042888" sldId="860"/>
        </pc:sldMkLst>
        <pc:spChg chg="add del mod">
          <ac:chgData name="Zahradník Radek (76162)" userId="2ae45e0a-6fea-4f20-bc65-6bd76c1b5529" providerId="ADAL" clId="{CF1857FB-7410-4505-9CD2-517BF92BC39F}" dt="2022-10-15T00:33:55.988" v="4923" actId="478"/>
          <ac:spMkLst>
            <pc:docMk/>
            <pc:sldMk cId="961042888" sldId="860"/>
            <ac:spMk id="3" creationId="{03923513-79D0-E887-94C4-9335B28D665B}"/>
          </ac:spMkLst>
        </pc:spChg>
        <pc:spChg chg="mod">
          <ac:chgData name="Zahradník Radek (76162)" userId="2ae45e0a-6fea-4f20-bc65-6bd76c1b5529" providerId="ADAL" clId="{CF1857FB-7410-4505-9CD2-517BF92BC39F}" dt="2022-10-15T00:26:16.236" v="4463" actId="20577"/>
          <ac:spMkLst>
            <pc:docMk/>
            <pc:sldMk cId="961042888" sldId="860"/>
            <ac:spMk id="4" creationId="{00000000-0000-0000-0000-000000000000}"/>
          </ac:spMkLst>
        </pc:spChg>
        <pc:spChg chg="mod">
          <ac:chgData name="Zahradník Radek (76162)" userId="2ae45e0a-6fea-4f20-bc65-6bd76c1b5529" providerId="ADAL" clId="{CF1857FB-7410-4505-9CD2-517BF92BC39F}" dt="2022-10-15T00:29:54.070" v="4649" actId="20577"/>
          <ac:spMkLst>
            <pc:docMk/>
            <pc:sldMk cId="961042888" sldId="860"/>
            <ac:spMk id="5" creationId="{00000000-0000-0000-0000-000000000000}"/>
          </ac:spMkLst>
        </pc:spChg>
        <pc:spChg chg="add mod">
          <ac:chgData name="Zahradník Radek (76162)" userId="2ae45e0a-6fea-4f20-bc65-6bd76c1b5529" providerId="ADAL" clId="{CF1857FB-7410-4505-9CD2-517BF92BC39F}" dt="2022-10-15T00:35:18.368" v="4926" actId="1076"/>
          <ac:spMkLst>
            <pc:docMk/>
            <pc:sldMk cId="961042888" sldId="860"/>
            <ac:spMk id="7" creationId="{C83140E8-BC5F-4D68-8E07-3F5EE869FFEB}"/>
          </ac:spMkLst>
        </pc:spChg>
        <pc:spChg chg="add mod">
          <ac:chgData name="Zahradník Radek (76162)" userId="2ae45e0a-6fea-4f20-bc65-6bd76c1b5529" providerId="ADAL" clId="{CF1857FB-7410-4505-9CD2-517BF92BC39F}" dt="2022-10-15T00:37:07.255" v="4970"/>
          <ac:spMkLst>
            <pc:docMk/>
            <pc:sldMk cId="961042888" sldId="860"/>
            <ac:spMk id="9" creationId="{760999E8-A22A-7891-40D5-EDA94CC43E68}"/>
          </ac:spMkLst>
        </pc:spChg>
        <pc:spChg chg="add mod">
          <ac:chgData name="Zahradník Radek (76162)" userId="2ae45e0a-6fea-4f20-bc65-6bd76c1b5529" providerId="ADAL" clId="{CF1857FB-7410-4505-9CD2-517BF92BC39F}" dt="2022-10-15T00:36:20.441" v="4967" actId="403"/>
          <ac:spMkLst>
            <pc:docMk/>
            <pc:sldMk cId="961042888" sldId="860"/>
            <ac:spMk id="11" creationId="{F097DC7B-9AD4-0F42-302C-279531AFFCDD}"/>
          </ac:spMkLst>
        </pc:spChg>
      </pc:sldChg>
      <pc:sldChg chg="addSp modSp add mod">
        <pc:chgData name="Zahradník Radek (76162)" userId="2ae45e0a-6fea-4f20-bc65-6bd76c1b5529" providerId="ADAL" clId="{CF1857FB-7410-4505-9CD2-517BF92BC39F}" dt="2022-10-15T00:46:46.638" v="5358" actId="108"/>
        <pc:sldMkLst>
          <pc:docMk/>
          <pc:sldMk cId="3838805000" sldId="861"/>
        </pc:sldMkLst>
        <pc:spChg chg="add mod">
          <ac:chgData name="Zahradník Radek (76162)" userId="2ae45e0a-6fea-4f20-bc65-6bd76c1b5529" providerId="ADAL" clId="{CF1857FB-7410-4505-9CD2-517BF92BC39F}" dt="2022-10-15T00:45:40.302" v="5348" actId="1076"/>
          <ac:spMkLst>
            <pc:docMk/>
            <pc:sldMk cId="3838805000" sldId="861"/>
            <ac:spMk id="3" creationId="{E0A68CB0-EF07-0641-520D-216711C746C2}"/>
          </ac:spMkLst>
        </pc:spChg>
        <pc:spChg chg="mod">
          <ac:chgData name="Zahradník Radek (76162)" userId="2ae45e0a-6fea-4f20-bc65-6bd76c1b5529" providerId="ADAL" clId="{CF1857FB-7410-4505-9CD2-517BF92BC39F}" dt="2022-10-15T00:31:03.943" v="4711" actId="20577"/>
          <ac:spMkLst>
            <pc:docMk/>
            <pc:sldMk cId="3838805000" sldId="861"/>
            <ac:spMk id="4" creationId="{00000000-0000-0000-0000-000000000000}"/>
          </ac:spMkLst>
        </pc:spChg>
        <pc:spChg chg="mod">
          <ac:chgData name="Zahradník Radek (76162)" userId="2ae45e0a-6fea-4f20-bc65-6bd76c1b5529" providerId="ADAL" clId="{CF1857FB-7410-4505-9CD2-517BF92BC39F}" dt="2022-10-15T00:45:44.735" v="5349" actId="14100"/>
          <ac:spMkLst>
            <pc:docMk/>
            <pc:sldMk cId="3838805000" sldId="861"/>
            <ac:spMk id="5" creationId="{00000000-0000-0000-0000-000000000000}"/>
          </ac:spMkLst>
        </pc:spChg>
        <pc:spChg chg="add mod">
          <ac:chgData name="Zahradník Radek (76162)" userId="2ae45e0a-6fea-4f20-bc65-6bd76c1b5529" providerId="ADAL" clId="{CF1857FB-7410-4505-9CD2-517BF92BC39F}" dt="2022-10-15T00:46:46.638" v="5358" actId="108"/>
          <ac:spMkLst>
            <pc:docMk/>
            <pc:sldMk cId="3838805000" sldId="861"/>
            <ac:spMk id="7" creationId="{6CC9F676-64A9-997F-5042-7998742D70AA}"/>
          </ac:spMkLst>
        </pc:spChg>
      </pc:sldChg>
      <pc:sldChg chg="delSp modSp add mod">
        <pc:chgData name="Zahradník Radek (76162)" userId="2ae45e0a-6fea-4f20-bc65-6bd76c1b5529" providerId="ADAL" clId="{CF1857FB-7410-4505-9CD2-517BF92BC39F}" dt="2022-10-15T00:38:22.290" v="5006" actId="1076"/>
        <pc:sldMkLst>
          <pc:docMk/>
          <pc:sldMk cId="876943029" sldId="862"/>
        </pc:sldMkLst>
        <pc:spChg chg="mod">
          <ac:chgData name="Zahradník Radek (76162)" userId="2ae45e0a-6fea-4f20-bc65-6bd76c1b5529" providerId="ADAL" clId="{CF1857FB-7410-4505-9CD2-517BF92BC39F}" dt="2022-10-15T00:38:12.804" v="5004"/>
          <ac:spMkLst>
            <pc:docMk/>
            <pc:sldMk cId="876943029" sldId="862"/>
            <ac:spMk id="4" creationId="{00000000-0000-0000-0000-000000000000}"/>
          </ac:spMkLst>
        </pc:spChg>
        <pc:spChg chg="del mod">
          <ac:chgData name="Zahradník Radek (76162)" userId="2ae45e0a-6fea-4f20-bc65-6bd76c1b5529" providerId="ADAL" clId="{CF1857FB-7410-4505-9CD2-517BF92BC39F}" dt="2022-10-15T00:38:00.405" v="4999" actId="478"/>
          <ac:spMkLst>
            <pc:docMk/>
            <pc:sldMk cId="876943029" sldId="862"/>
            <ac:spMk id="5" creationId="{00000000-0000-0000-0000-000000000000}"/>
          </ac:spMkLst>
        </pc:spChg>
        <pc:spChg chg="mod">
          <ac:chgData name="Zahradník Radek (76162)" userId="2ae45e0a-6fea-4f20-bc65-6bd76c1b5529" providerId="ADAL" clId="{CF1857FB-7410-4505-9CD2-517BF92BC39F}" dt="2022-10-15T00:38:03.253" v="5000" actId="1076"/>
          <ac:spMkLst>
            <pc:docMk/>
            <pc:sldMk cId="876943029" sldId="862"/>
            <ac:spMk id="7" creationId="{C83140E8-BC5F-4D68-8E07-3F5EE869FFEB}"/>
          </ac:spMkLst>
        </pc:spChg>
        <pc:spChg chg="mod">
          <ac:chgData name="Zahradník Radek (76162)" userId="2ae45e0a-6fea-4f20-bc65-6bd76c1b5529" providerId="ADAL" clId="{CF1857FB-7410-4505-9CD2-517BF92BC39F}" dt="2022-10-15T00:38:22.290" v="5006" actId="1076"/>
          <ac:spMkLst>
            <pc:docMk/>
            <pc:sldMk cId="876943029" sldId="862"/>
            <ac:spMk id="9" creationId="{760999E8-A22A-7891-40D5-EDA94CC43E68}"/>
          </ac:spMkLst>
        </pc:spChg>
        <pc:spChg chg="del mod">
          <ac:chgData name="Zahradník Radek (76162)" userId="2ae45e0a-6fea-4f20-bc65-6bd76c1b5529" providerId="ADAL" clId="{CF1857FB-7410-4505-9CD2-517BF92BC39F}" dt="2022-10-15T00:38:15.744" v="5005" actId="478"/>
          <ac:spMkLst>
            <pc:docMk/>
            <pc:sldMk cId="876943029" sldId="862"/>
            <ac:spMk id="11" creationId="{F097DC7B-9AD4-0F42-302C-279531AFFCDD}"/>
          </ac:spMkLst>
        </pc:spChg>
      </pc:sldChg>
      <pc:sldChg chg="addSp modSp add mod">
        <pc:chgData name="Zahradník Radek (76162)" userId="2ae45e0a-6fea-4f20-bc65-6bd76c1b5529" providerId="ADAL" clId="{CF1857FB-7410-4505-9CD2-517BF92BC39F}" dt="2022-10-15T00:42:21.954" v="5052" actId="1076"/>
        <pc:sldMkLst>
          <pc:docMk/>
          <pc:sldMk cId="1691292858" sldId="863"/>
        </pc:sldMkLst>
        <pc:spChg chg="add mod">
          <ac:chgData name="Zahradník Radek (76162)" userId="2ae45e0a-6fea-4f20-bc65-6bd76c1b5529" providerId="ADAL" clId="{CF1857FB-7410-4505-9CD2-517BF92BC39F}" dt="2022-10-15T00:42:21.954" v="5052" actId="1076"/>
          <ac:spMkLst>
            <pc:docMk/>
            <pc:sldMk cId="1691292858" sldId="863"/>
            <ac:spMk id="2" creationId="{86194B85-3197-5BE3-34DC-9B32BD200D3E}"/>
          </ac:spMkLst>
        </pc:spChg>
        <pc:spChg chg="mod">
          <ac:chgData name="Zahradník Radek (76162)" userId="2ae45e0a-6fea-4f20-bc65-6bd76c1b5529" providerId="ADAL" clId="{CF1857FB-7410-4505-9CD2-517BF92BC39F}" dt="2022-10-15T00:38:50.705" v="5010"/>
          <ac:spMkLst>
            <pc:docMk/>
            <pc:sldMk cId="1691292858" sldId="863"/>
            <ac:spMk id="7" creationId="{C83140E8-BC5F-4D68-8E07-3F5EE869FFEB}"/>
          </ac:spMkLst>
        </pc:spChg>
        <pc:spChg chg="mod">
          <ac:chgData name="Zahradník Radek (76162)" userId="2ae45e0a-6fea-4f20-bc65-6bd76c1b5529" providerId="ADAL" clId="{CF1857FB-7410-4505-9CD2-517BF92BC39F}" dt="2022-10-15T00:40:58.428" v="5018" actId="1076"/>
          <ac:spMkLst>
            <pc:docMk/>
            <pc:sldMk cId="1691292858" sldId="863"/>
            <ac:spMk id="9" creationId="{760999E8-A22A-7891-40D5-EDA94CC43E68}"/>
          </ac:spMkLst>
        </pc:spChg>
      </pc:sldChg>
      <pc:sldChg chg="add del">
        <pc:chgData name="Zahradník Radek (76162)" userId="2ae45e0a-6fea-4f20-bc65-6bd76c1b5529" providerId="ADAL" clId="{CF1857FB-7410-4505-9CD2-517BF92BC39F}" dt="2022-10-15T00:38:33.830" v="5007" actId="47"/>
        <pc:sldMkLst>
          <pc:docMk/>
          <pc:sldMk cId="3576500436" sldId="863"/>
        </pc:sldMkLst>
      </pc:sldChg>
      <pc:sldChg chg="addSp modSp add mod">
        <pc:chgData name="Zahradník Radek (76162)" userId="2ae45e0a-6fea-4f20-bc65-6bd76c1b5529" providerId="ADAL" clId="{CF1857FB-7410-4505-9CD2-517BF92BC39F}" dt="2022-10-15T00:43:07.604" v="5123" actId="20577"/>
        <pc:sldMkLst>
          <pc:docMk/>
          <pc:sldMk cId="3794662073" sldId="864"/>
        </pc:sldMkLst>
        <pc:spChg chg="add mod">
          <ac:chgData name="Zahradník Radek (76162)" userId="2ae45e0a-6fea-4f20-bc65-6bd76c1b5529" providerId="ADAL" clId="{CF1857FB-7410-4505-9CD2-517BF92BC39F}" dt="2022-10-15T00:43:07.604" v="5123" actId="20577"/>
          <ac:spMkLst>
            <pc:docMk/>
            <pc:sldMk cId="3794662073" sldId="864"/>
            <ac:spMk id="2" creationId="{0DFBDC65-0D53-0BCE-8675-C19621CA322D}"/>
          </ac:spMkLst>
        </pc:spChg>
        <pc:spChg chg="mod">
          <ac:chgData name="Zahradník Radek (76162)" userId="2ae45e0a-6fea-4f20-bc65-6bd76c1b5529" providerId="ADAL" clId="{CF1857FB-7410-4505-9CD2-517BF92BC39F}" dt="2022-10-15T00:42:44.142" v="5055" actId="20577"/>
          <ac:spMkLst>
            <pc:docMk/>
            <pc:sldMk cId="3794662073" sldId="864"/>
            <ac:spMk id="9" creationId="{760999E8-A22A-7891-40D5-EDA94CC43E68}"/>
          </ac:spMkLst>
        </pc:spChg>
      </pc:sldChg>
      <pc:sldChg chg="add">
        <pc:chgData name="Zahradník Radek (76162)" userId="2ae45e0a-6fea-4f20-bc65-6bd76c1b5529" providerId="ADAL" clId="{CF1857FB-7410-4505-9CD2-517BF92BC39F}" dt="2022-10-15T00:47:56.259" v="5359" actId="2890"/>
        <pc:sldMkLst>
          <pc:docMk/>
          <pc:sldMk cId="4102642691" sldId="865"/>
        </pc:sldMkLst>
      </pc:sldChg>
      <pc:sldChg chg="addSp modSp add mod">
        <pc:chgData name="Zahradník Radek (76162)" userId="2ae45e0a-6fea-4f20-bc65-6bd76c1b5529" providerId="ADAL" clId="{CF1857FB-7410-4505-9CD2-517BF92BC39F}" dt="2022-10-15T00:57:28.281" v="5718" actId="20577"/>
        <pc:sldMkLst>
          <pc:docMk/>
          <pc:sldMk cId="2223786337" sldId="866"/>
        </pc:sldMkLst>
        <pc:spChg chg="add mod">
          <ac:chgData name="Zahradník Radek (76162)" userId="2ae45e0a-6fea-4f20-bc65-6bd76c1b5529" providerId="ADAL" clId="{CF1857FB-7410-4505-9CD2-517BF92BC39F}" dt="2022-10-15T00:53:04.598" v="5678" actId="1076"/>
          <ac:spMkLst>
            <pc:docMk/>
            <pc:sldMk cId="2223786337" sldId="866"/>
            <ac:spMk id="3" creationId="{F0871B3A-62BB-2B01-74C0-879BF0F7492B}"/>
          </ac:spMkLst>
        </pc:spChg>
        <pc:spChg chg="mod">
          <ac:chgData name="Zahradník Radek (76162)" userId="2ae45e0a-6fea-4f20-bc65-6bd76c1b5529" providerId="ADAL" clId="{CF1857FB-7410-4505-9CD2-517BF92BC39F}" dt="2022-10-15T00:57:28.281" v="5718" actId="20577"/>
          <ac:spMkLst>
            <pc:docMk/>
            <pc:sldMk cId="2223786337" sldId="866"/>
            <ac:spMk id="4" creationId="{00000000-0000-0000-0000-000000000000}"/>
          </ac:spMkLst>
        </pc:spChg>
        <pc:spChg chg="mod">
          <ac:chgData name="Zahradník Radek (76162)" userId="2ae45e0a-6fea-4f20-bc65-6bd76c1b5529" providerId="ADAL" clId="{CF1857FB-7410-4505-9CD2-517BF92BC39F}" dt="2022-10-15T00:56:57.337" v="5706" actId="20577"/>
          <ac:spMkLst>
            <pc:docMk/>
            <pc:sldMk cId="2223786337" sldId="866"/>
            <ac:spMk id="5" creationId="{00000000-0000-0000-0000-000000000000}"/>
          </ac:spMkLst>
        </pc:spChg>
      </pc:sldChg>
      <pc:sldChg chg="addSp delSp modSp add mod">
        <pc:chgData name="Zahradník Radek (76162)" userId="2ae45e0a-6fea-4f20-bc65-6bd76c1b5529" providerId="ADAL" clId="{CF1857FB-7410-4505-9CD2-517BF92BC39F}" dt="2022-10-15T12:16:17.913" v="6295" actId="1076"/>
        <pc:sldMkLst>
          <pc:docMk/>
          <pc:sldMk cId="1018916186" sldId="867"/>
        </pc:sldMkLst>
        <pc:spChg chg="add del">
          <ac:chgData name="Zahradník Radek (76162)" userId="2ae45e0a-6fea-4f20-bc65-6bd76c1b5529" providerId="ADAL" clId="{CF1857FB-7410-4505-9CD2-517BF92BC39F}" dt="2022-10-15T11:51:20.210" v="6285" actId="22"/>
          <ac:spMkLst>
            <pc:docMk/>
            <pc:sldMk cId="1018916186" sldId="867"/>
            <ac:spMk id="3" creationId="{3976C5B9-715C-4CA9-071F-5C6FCD9485E7}"/>
          </ac:spMkLst>
        </pc:spChg>
        <pc:spChg chg="mod">
          <ac:chgData name="Zahradník Radek (76162)" userId="2ae45e0a-6fea-4f20-bc65-6bd76c1b5529" providerId="ADAL" clId="{CF1857FB-7410-4505-9CD2-517BF92BC39F}" dt="2022-10-15T11:45:52.253" v="6101" actId="20577"/>
          <ac:spMkLst>
            <pc:docMk/>
            <pc:sldMk cId="1018916186" sldId="867"/>
            <ac:spMk id="4" creationId="{00000000-0000-0000-0000-000000000000}"/>
          </ac:spMkLst>
        </pc:spChg>
        <pc:spChg chg="mod">
          <ac:chgData name="Zahradník Radek (76162)" userId="2ae45e0a-6fea-4f20-bc65-6bd76c1b5529" providerId="ADAL" clId="{CF1857FB-7410-4505-9CD2-517BF92BC39F}" dt="2022-10-15T11:48:43.162" v="6283" actId="20577"/>
          <ac:spMkLst>
            <pc:docMk/>
            <pc:sldMk cId="1018916186" sldId="867"/>
            <ac:spMk id="5" creationId="{00000000-0000-0000-0000-000000000000}"/>
          </ac:spMkLst>
        </pc:spChg>
        <pc:spChg chg="add del mod">
          <ac:chgData name="Zahradník Radek (76162)" userId="2ae45e0a-6fea-4f20-bc65-6bd76c1b5529" providerId="ADAL" clId="{CF1857FB-7410-4505-9CD2-517BF92BC39F}" dt="2022-10-15T12:07:29.092" v="6290" actId="478"/>
          <ac:spMkLst>
            <pc:docMk/>
            <pc:sldMk cId="1018916186" sldId="867"/>
            <ac:spMk id="7" creationId="{B60B3B63-035E-FE31-3BD2-FFA4F4262E9E}"/>
          </ac:spMkLst>
        </pc:spChg>
        <pc:spChg chg="add mod">
          <ac:chgData name="Zahradník Radek (76162)" userId="2ae45e0a-6fea-4f20-bc65-6bd76c1b5529" providerId="ADAL" clId="{CF1857FB-7410-4505-9CD2-517BF92BC39F}" dt="2022-10-15T12:16:17.913" v="6295" actId="1076"/>
          <ac:spMkLst>
            <pc:docMk/>
            <pc:sldMk cId="1018916186" sldId="867"/>
            <ac:spMk id="9" creationId="{57DC9386-B8E0-251F-C818-4CFBA2C7396F}"/>
          </ac:spMkLst>
        </pc:spChg>
      </pc:sldChg>
      <pc:sldChg chg="delSp modSp add mod">
        <pc:chgData name="Zahradník Radek (76162)" userId="2ae45e0a-6fea-4f20-bc65-6bd76c1b5529" providerId="ADAL" clId="{CF1857FB-7410-4505-9CD2-517BF92BC39F}" dt="2022-10-15T12:17:28.157" v="6313" actId="478"/>
        <pc:sldMkLst>
          <pc:docMk/>
          <pc:sldMk cId="1639973471" sldId="868"/>
        </pc:sldMkLst>
        <pc:spChg chg="del">
          <ac:chgData name="Zahradník Radek (76162)" userId="2ae45e0a-6fea-4f20-bc65-6bd76c1b5529" providerId="ADAL" clId="{CF1857FB-7410-4505-9CD2-517BF92BC39F}" dt="2022-10-15T12:17:28.157" v="6313" actId="478"/>
          <ac:spMkLst>
            <pc:docMk/>
            <pc:sldMk cId="1639973471" sldId="868"/>
            <ac:spMk id="4" creationId="{00000000-0000-0000-0000-000000000000}"/>
          </ac:spMkLst>
        </pc:spChg>
        <pc:spChg chg="del">
          <ac:chgData name="Zahradník Radek (76162)" userId="2ae45e0a-6fea-4f20-bc65-6bd76c1b5529" providerId="ADAL" clId="{CF1857FB-7410-4505-9CD2-517BF92BC39F}" dt="2022-10-15T12:16:27.109" v="6297" actId="478"/>
          <ac:spMkLst>
            <pc:docMk/>
            <pc:sldMk cId="1639973471" sldId="868"/>
            <ac:spMk id="5" creationId="{00000000-0000-0000-0000-000000000000}"/>
          </ac:spMkLst>
        </pc:spChg>
        <pc:spChg chg="mod">
          <ac:chgData name="Zahradník Radek (76162)" userId="2ae45e0a-6fea-4f20-bc65-6bd76c1b5529" providerId="ADAL" clId="{CF1857FB-7410-4505-9CD2-517BF92BC39F}" dt="2022-10-15T12:17:24.744" v="6312" actId="14100"/>
          <ac:spMkLst>
            <pc:docMk/>
            <pc:sldMk cId="1639973471" sldId="868"/>
            <ac:spMk id="9" creationId="{57DC9386-B8E0-251F-C818-4CFBA2C7396F}"/>
          </ac:spMkLst>
        </pc:spChg>
      </pc:sldChg>
      <pc:sldChg chg="modSp add mod">
        <pc:chgData name="Zahradník Radek (76162)" userId="2ae45e0a-6fea-4f20-bc65-6bd76c1b5529" providerId="ADAL" clId="{CF1857FB-7410-4505-9CD2-517BF92BC39F}" dt="2022-10-15T15:34:48.218" v="8208" actId="20577"/>
        <pc:sldMkLst>
          <pc:docMk/>
          <pc:sldMk cId="2032137747" sldId="869"/>
        </pc:sldMkLst>
        <pc:spChg chg="mod">
          <ac:chgData name="Zahradník Radek (76162)" userId="2ae45e0a-6fea-4f20-bc65-6bd76c1b5529" providerId="ADAL" clId="{CF1857FB-7410-4505-9CD2-517BF92BC39F}" dt="2022-10-15T15:33:47.982" v="8141" actId="20577"/>
          <ac:spMkLst>
            <pc:docMk/>
            <pc:sldMk cId="2032137747" sldId="869"/>
            <ac:spMk id="4" creationId="{00000000-0000-0000-0000-000000000000}"/>
          </ac:spMkLst>
        </pc:spChg>
        <pc:spChg chg="mod">
          <ac:chgData name="Zahradník Radek (76162)" userId="2ae45e0a-6fea-4f20-bc65-6bd76c1b5529" providerId="ADAL" clId="{CF1857FB-7410-4505-9CD2-517BF92BC39F}" dt="2022-10-15T15:34:48.218" v="8208" actId="20577"/>
          <ac:spMkLst>
            <pc:docMk/>
            <pc:sldMk cId="2032137747" sldId="869"/>
            <ac:spMk id="5" creationId="{00000000-0000-0000-0000-000000000000}"/>
          </ac:spMkLst>
        </pc:spChg>
      </pc:sldChg>
      <pc:sldChg chg="add">
        <pc:chgData name="Zahradník Radek (76162)" userId="2ae45e0a-6fea-4f20-bc65-6bd76c1b5529" providerId="ADAL" clId="{CF1857FB-7410-4505-9CD2-517BF92BC39F}" dt="2022-10-15T12:57:01.021" v="7024" actId="2890"/>
        <pc:sldMkLst>
          <pc:docMk/>
          <pc:sldMk cId="2921116344" sldId="870"/>
        </pc:sldMkLst>
      </pc:sldChg>
      <pc:sldChg chg="modSp add mod ord">
        <pc:chgData name="Zahradník Radek (76162)" userId="2ae45e0a-6fea-4f20-bc65-6bd76c1b5529" providerId="ADAL" clId="{CF1857FB-7410-4505-9CD2-517BF92BC39F}" dt="2022-10-15T13:16:07.550" v="8057" actId="20577"/>
        <pc:sldMkLst>
          <pc:docMk/>
          <pc:sldMk cId="2468233142" sldId="871"/>
        </pc:sldMkLst>
        <pc:spChg chg="mod">
          <ac:chgData name="Zahradník Radek (76162)" userId="2ae45e0a-6fea-4f20-bc65-6bd76c1b5529" providerId="ADAL" clId="{CF1857FB-7410-4505-9CD2-517BF92BC39F}" dt="2022-10-15T12:57:22.755" v="7065" actId="20577"/>
          <ac:spMkLst>
            <pc:docMk/>
            <pc:sldMk cId="2468233142" sldId="871"/>
            <ac:spMk id="4" creationId="{00000000-0000-0000-0000-000000000000}"/>
          </ac:spMkLst>
        </pc:spChg>
        <pc:spChg chg="mod">
          <ac:chgData name="Zahradník Radek (76162)" userId="2ae45e0a-6fea-4f20-bc65-6bd76c1b5529" providerId="ADAL" clId="{CF1857FB-7410-4505-9CD2-517BF92BC39F}" dt="2022-10-15T13:16:07.550" v="8057" actId="20577"/>
          <ac:spMkLst>
            <pc:docMk/>
            <pc:sldMk cId="2468233142" sldId="871"/>
            <ac:spMk id="5" creationId="{00000000-0000-0000-0000-000000000000}"/>
          </ac:spMkLst>
        </pc:spChg>
      </pc:sldChg>
      <pc:sldChg chg="modSp add mod">
        <pc:chgData name="Zahradník Radek (76162)" userId="2ae45e0a-6fea-4f20-bc65-6bd76c1b5529" providerId="ADAL" clId="{CF1857FB-7410-4505-9CD2-517BF92BC39F}" dt="2022-10-15T13:11:55.267" v="7815" actId="20577"/>
        <pc:sldMkLst>
          <pc:docMk/>
          <pc:sldMk cId="1828410063" sldId="872"/>
        </pc:sldMkLst>
        <pc:spChg chg="mod">
          <ac:chgData name="Zahradník Radek (76162)" userId="2ae45e0a-6fea-4f20-bc65-6bd76c1b5529" providerId="ADAL" clId="{CF1857FB-7410-4505-9CD2-517BF92BC39F}" dt="2022-10-15T13:10:46.438" v="7646" actId="5793"/>
          <ac:spMkLst>
            <pc:docMk/>
            <pc:sldMk cId="1828410063" sldId="872"/>
            <ac:spMk id="4" creationId="{00000000-0000-0000-0000-000000000000}"/>
          </ac:spMkLst>
        </pc:spChg>
        <pc:spChg chg="mod">
          <ac:chgData name="Zahradník Radek (76162)" userId="2ae45e0a-6fea-4f20-bc65-6bd76c1b5529" providerId="ADAL" clId="{CF1857FB-7410-4505-9CD2-517BF92BC39F}" dt="2022-10-15T13:11:55.267" v="7815" actId="20577"/>
          <ac:spMkLst>
            <pc:docMk/>
            <pc:sldMk cId="1828410063" sldId="872"/>
            <ac:spMk id="5" creationId="{00000000-0000-0000-0000-000000000000}"/>
          </ac:spMkLst>
        </pc:spChg>
      </pc:sldChg>
      <pc:sldChg chg="addSp delSp modSp add mod">
        <pc:chgData name="Zahradník Radek (76162)" userId="2ae45e0a-6fea-4f20-bc65-6bd76c1b5529" providerId="ADAL" clId="{CF1857FB-7410-4505-9CD2-517BF92BC39F}" dt="2022-10-15T16:35:23.368" v="8746" actId="20577"/>
        <pc:sldMkLst>
          <pc:docMk/>
          <pc:sldMk cId="904864752" sldId="873"/>
        </pc:sldMkLst>
        <pc:spChg chg="add del">
          <ac:chgData name="Zahradník Radek (76162)" userId="2ae45e0a-6fea-4f20-bc65-6bd76c1b5529" providerId="ADAL" clId="{CF1857FB-7410-4505-9CD2-517BF92BC39F}" dt="2022-10-15T16:03:26.173" v="8377" actId="478"/>
          <ac:spMkLst>
            <pc:docMk/>
            <pc:sldMk cId="904864752" sldId="873"/>
            <ac:spMk id="3" creationId="{4260696E-DFCC-4C4A-6B7B-6F43AD3F1BFF}"/>
          </ac:spMkLst>
        </pc:spChg>
        <pc:spChg chg="mod">
          <ac:chgData name="Zahradník Radek (76162)" userId="2ae45e0a-6fea-4f20-bc65-6bd76c1b5529" providerId="ADAL" clId="{CF1857FB-7410-4505-9CD2-517BF92BC39F}" dt="2022-10-15T16:12:38.326" v="8569" actId="20577"/>
          <ac:spMkLst>
            <pc:docMk/>
            <pc:sldMk cId="904864752" sldId="873"/>
            <ac:spMk id="4" creationId="{00000000-0000-0000-0000-000000000000}"/>
          </ac:spMkLst>
        </pc:spChg>
        <pc:spChg chg="mod">
          <ac:chgData name="Zahradník Radek (76162)" userId="2ae45e0a-6fea-4f20-bc65-6bd76c1b5529" providerId="ADAL" clId="{CF1857FB-7410-4505-9CD2-517BF92BC39F}" dt="2022-10-15T16:35:23.368" v="8746" actId="20577"/>
          <ac:spMkLst>
            <pc:docMk/>
            <pc:sldMk cId="904864752" sldId="873"/>
            <ac:spMk id="5" creationId="{00000000-0000-0000-0000-000000000000}"/>
          </ac:spMkLst>
        </pc:spChg>
        <pc:spChg chg="add del mod">
          <ac:chgData name="Zahradník Radek (76162)" userId="2ae45e0a-6fea-4f20-bc65-6bd76c1b5529" providerId="ADAL" clId="{CF1857FB-7410-4505-9CD2-517BF92BC39F}" dt="2022-10-15T16:04:43.056" v="8382" actId="478"/>
          <ac:spMkLst>
            <pc:docMk/>
            <pc:sldMk cId="904864752" sldId="873"/>
            <ac:spMk id="7" creationId="{6CE94F58-B6B5-BFB3-E053-9B4D304BDB6B}"/>
          </ac:spMkLst>
        </pc:spChg>
        <pc:spChg chg="add del">
          <ac:chgData name="Zahradník Radek (76162)" userId="2ae45e0a-6fea-4f20-bc65-6bd76c1b5529" providerId="ADAL" clId="{CF1857FB-7410-4505-9CD2-517BF92BC39F}" dt="2022-10-15T16:05:02.065" v="8384" actId="478"/>
          <ac:spMkLst>
            <pc:docMk/>
            <pc:sldMk cId="904864752" sldId="873"/>
            <ac:spMk id="9" creationId="{EECF80E5-2931-D82F-AB52-6FABD79CF2D5}"/>
          </ac:spMkLst>
        </pc:spChg>
        <pc:spChg chg="add del mod">
          <ac:chgData name="Zahradník Radek (76162)" userId="2ae45e0a-6fea-4f20-bc65-6bd76c1b5529" providerId="ADAL" clId="{CF1857FB-7410-4505-9CD2-517BF92BC39F}" dt="2022-10-15T16:05:12.548" v="8388" actId="21"/>
          <ac:spMkLst>
            <pc:docMk/>
            <pc:sldMk cId="904864752" sldId="873"/>
            <ac:spMk id="11" creationId="{DF2A44B6-EFC8-3D08-2321-CA7814B3C791}"/>
          </ac:spMkLst>
        </pc:spChg>
        <pc:spChg chg="add del">
          <ac:chgData name="Zahradník Radek (76162)" userId="2ae45e0a-6fea-4f20-bc65-6bd76c1b5529" providerId="ADAL" clId="{CF1857FB-7410-4505-9CD2-517BF92BC39F}" dt="2022-10-15T16:07:40.316" v="8392" actId="478"/>
          <ac:spMkLst>
            <pc:docMk/>
            <pc:sldMk cId="904864752" sldId="873"/>
            <ac:spMk id="13" creationId="{B08B4A30-FE33-9F66-EBC6-5BE0B7550DB5}"/>
          </ac:spMkLst>
        </pc:spChg>
        <pc:spChg chg="add mod">
          <ac:chgData name="Zahradník Radek (76162)" userId="2ae45e0a-6fea-4f20-bc65-6bd76c1b5529" providerId="ADAL" clId="{CF1857FB-7410-4505-9CD2-517BF92BC39F}" dt="2022-10-15T16:14:00.009" v="8594" actId="1076"/>
          <ac:spMkLst>
            <pc:docMk/>
            <pc:sldMk cId="904864752" sldId="873"/>
            <ac:spMk id="15" creationId="{E49E9CB7-C320-189D-C518-A1E4A43C79F5}"/>
          </ac:spMkLst>
        </pc:spChg>
      </pc:sldChg>
      <pc:sldChg chg="delSp modSp add mod">
        <pc:chgData name="Zahradník Radek (76162)" userId="2ae45e0a-6fea-4f20-bc65-6bd76c1b5529" providerId="ADAL" clId="{CF1857FB-7410-4505-9CD2-517BF92BC39F}" dt="2022-10-15T16:16:13.865" v="8635" actId="20577"/>
        <pc:sldMkLst>
          <pc:docMk/>
          <pc:sldMk cId="1886386976" sldId="874"/>
        </pc:sldMkLst>
        <pc:spChg chg="mod">
          <ac:chgData name="Zahradník Radek (76162)" userId="2ae45e0a-6fea-4f20-bc65-6bd76c1b5529" providerId="ADAL" clId="{CF1857FB-7410-4505-9CD2-517BF92BC39F}" dt="2022-10-15T16:09:38.973" v="8405" actId="20577"/>
          <ac:spMkLst>
            <pc:docMk/>
            <pc:sldMk cId="1886386976" sldId="874"/>
            <ac:spMk id="4" creationId="{00000000-0000-0000-0000-000000000000}"/>
          </ac:spMkLst>
        </pc:spChg>
        <pc:spChg chg="mod">
          <ac:chgData name="Zahradník Radek (76162)" userId="2ae45e0a-6fea-4f20-bc65-6bd76c1b5529" providerId="ADAL" clId="{CF1857FB-7410-4505-9CD2-517BF92BC39F}" dt="2022-10-15T16:16:13.865" v="8635" actId="20577"/>
          <ac:spMkLst>
            <pc:docMk/>
            <pc:sldMk cId="1886386976" sldId="874"/>
            <ac:spMk id="5" creationId="{00000000-0000-0000-0000-000000000000}"/>
          </ac:spMkLst>
        </pc:spChg>
        <pc:spChg chg="del">
          <ac:chgData name="Zahradník Radek (76162)" userId="2ae45e0a-6fea-4f20-bc65-6bd76c1b5529" providerId="ADAL" clId="{CF1857FB-7410-4505-9CD2-517BF92BC39F}" dt="2022-10-15T16:09:43.522" v="8406" actId="478"/>
          <ac:spMkLst>
            <pc:docMk/>
            <pc:sldMk cId="1886386976" sldId="874"/>
            <ac:spMk id="15" creationId="{E49E9CB7-C320-189D-C518-A1E4A43C79F5}"/>
          </ac:spMkLst>
        </pc:spChg>
      </pc:sldChg>
      <pc:sldChg chg="modSp add mod">
        <pc:chgData name="Zahradník Radek (76162)" userId="2ae45e0a-6fea-4f20-bc65-6bd76c1b5529" providerId="ADAL" clId="{CF1857FB-7410-4505-9CD2-517BF92BC39F}" dt="2022-10-15T16:38:20.773" v="8818"/>
        <pc:sldMkLst>
          <pc:docMk/>
          <pc:sldMk cId="789232014" sldId="875"/>
        </pc:sldMkLst>
        <pc:spChg chg="mod">
          <ac:chgData name="Zahradník Radek (76162)" userId="2ae45e0a-6fea-4f20-bc65-6bd76c1b5529" providerId="ADAL" clId="{CF1857FB-7410-4505-9CD2-517BF92BC39F}" dt="2022-10-15T16:37:53.183" v="8776" actId="5793"/>
          <ac:spMkLst>
            <pc:docMk/>
            <pc:sldMk cId="789232014" sldId="875"/>
            <ac:spMk id="4" creationId="{00000000-0000-0000-0000-000000000000}"/>
          </ac:spMkLst>
        </pc:spChg>
        <pc:spChg chg="mod">
          <ac:chgData name="Zahradník Radek (76162)" userId="2ae45e0a-6fea-4f20-bc65-6bd76c1b5529" providerId="ADAL" clId="{CF1857FB-7410-4505-9CD2-517BF92BC39F}" dt="2022-10-15T16:38:20.773" v="8818"/>
          <ac:spMkLst>
            <pc:docMk/>
            <pc:sldMk cId="789232014" sldId="875"/>
            <ac:spMk id="5" creationId="{00000000-0000-0000-0000-000000000000}"/>
          </ac:spMkLst>
        </pc:spChg>
      </pc:sldChg>
      <pc:sldChg chg="addSp delSp modSp add mod">
        <pc:chgData name="Zahradník Radek (76162)" userId="2ae45e0a-6fea-4f20-bc65-6bd76c1b5529" providerId="ADAL" clId="{CF1857FB-7410-4505-9CD2-517BF92BC39F}" dt="2022-10-15T20:20:51.512" v="9277"/>
        <pc:sldMkLst>
          <pc:docMk/>
          <pc:sldMk cId="1511967380" sldId="876"/>
        </pc:sldMkLst>
        <pc:spChg chg="add del">
          <ac:chgData name="Zahradník Radek (76162)" userId="2ae45e0a-6fea-4f20-bc65-6bd76c1b5529" providerId="ADAL" clId="{CF1857FB-7410-4505-9CD2-517BF92BC39F}" dt="2022-10-15T17:01:06.438" v="9265" actId="478"/>
          <ac:spMkLst>
            <pc:docMk/>
            <pc:sldMk cId="1511967380" sldId="876"/>
            <ac:spMk id="3" creationId="{EA277D8A-1A95-7D1F-8290-93F3C83F27C3}"/>
          </ac:spMkLst>
        </pc:spChg>
        <pc:spChg chg="mod">
          <ac:chgData name="Zahradník Radek (76162)" userId="2ae45e0a-6fea-4f20-bc65-6bd76c1b5529" providerId="ADAL" clId="{CF1857FB-7410-4505-9CD2-517BF92BC39F}" dt="2022-10-15T16:49:28.580" v="8948" actId="20577"/>
          <ac:spMkLst>
            <pc:docMk/>
            <pc:sldMk cId="1511967380" sldId="876"/>
            <ac:spMk id="4" creationId="{00000000-0000-0000-0000-000000000000}"/>
          </ac:spMkLst>
        </pc:spChg>
        <pc:spChg chg="mod">
          <ac:chgData name="Zahradník Radek (76162)" userId="2ae45e0a-6fea-4f20-bc65-6bd76c1b5529" providerId="ADAL" clId="{CF1857FB-7410-4505-9CD2-517BF92BC39F}" dt="2022-10-15T16:53:37.171" v="9263" actId="20577"/>
          <ac:spMkLst>
            <pc:docMk/>
            <pc:sldMk cId="1511967380" sldId="876"/>
            <ac:spMk id="5" creationId="{00000000-0000-0000-0000-000000000000}"/>
          </ac:spMkLst>
        </pc:spChg>
        <pc:spChg chg="add del mod">
          <ac:chgData name="Zahradník Radek (76162)" userId="2ae45e0a-6fea-4f20-bc65-6bd76c1b5529" providerId="ADAL" clId="{CF1857FB-7410-4505-9CD2-517BF92BC39F}" dt="2022-10-15T17:01:27.436" v="9271" actId="478"/>
          <ac:spMkLst>
            <pc:docMk/>
            <pc:sldMk cId="1511967380" sldId="876"/>
            <ac:spMk id="7" creationId="{514EA4FA-730D-98E5-20B0-835E2377BEE1}"/>
          </ac:spMkLst>
        </pc:spChg>
        <pc:spChg chg="add mod">
          <ac:chgData name="Zahradník Radek (76162)" userId="2ae45e0a-6fea-4f20-bc65-6bd76c1b5529" providerId="ADAL" clId="{CF1857FB-7410-4505-9CD2-517BF92BC39F}" dt="2022-10-15T20:20:51.512" v="9277"/>
          <ac:spMkLst>
            <pc:docMk/>
            <pc:sldMk cId="1511967380" sldId="876"/>
            <ac:spMk id="9" creationId="{7F09F7D4-4065-90C7-C95A-F29947EAF0E9}"/>
          </ac:spMkLst>
        </pc:spChg>
      </pc:sldChg>
      <pc:sldChg chg="addSp delSp modSp add mod ord setBg">
        <pc:chgData name="Zahradník Radek (76162)" userId="2ae45e0a-6fea-4f20-bc65-6bd76c1b5529" providerId="ADAL" clId="{CF1857FB-7410-4505-9CD2-517BF92BC39F}" dt="2022-10-15T20:49:00.150" v="10056"/>
        <pc:sldMkLst>
          <pc:docMk/>
          <pc:sldMk cId="4062946863" sldId="877"/>
        </pc:sldMkLst>
        <pc:spChg chg="add del">
          <ac:chgData name="Zahradník Radek (76162)" userId="2ae45e0a-6fea-4f20-bc65-6bd76c1b5529" providerId="ADAL" clId="{CF1857FB-7410-4505-9CD2-517BF92BC39F}" dt="2022-10-15T20:46:03.093" v="10020"/>
          <ac:spMkLst>
            <pc:docMk/>
            <pc:sldMk cId="4062946863" sldId="877"/>
            <ac:spMk id="2" creationId="{C9C9FDAA-8D57-E6DF-0C1D-DE63DEC550F1}"/>
          </ac:spMkLst>
        </pc:spChg>
        <pc:spChg chg="mod">
          <ac:chgData name="Zahradník Radek (76162)" userId="2ae45e0a-6fea-4f20-bc65-6bd76c1b5529" providerId="ADAL" clId="{CF1857FB-7410-4505-9CD2-517BF92BC39F}" dt="2022-10-15T20:38:38.818" v="9885" actId="20577"/>
          <ac:spMkLst>
            <pc:docMk/>
            <pc:sldMk cId="4062946863" sldId="877"/>
            <ac:spMk id="4" creationId="{00000000-0000-0000-0000-000000000000}"/>
          </ac:spMkLst>
        </pc:spChg>
        <pc:spChg chg="mod">
          <ac:chgData name="Zahradník Radek (76162)" userId="2ae45e0a-6fea-4f20-bc65-6bd76c1b5529" providerId="ADAL" clId="{CF1857FB-7410-4505-9CD2-517BF92BC39F}" dt="2022-10-15T20:45:35.519" v="10018" actId="20577"/>
          <ac:spMkLst>
            <pc:docMk/>
            <pc:sldMk cId="4062946863" sldId="877"/>
            <ac:spMk id="5" creationId="{00000000-0000-0000-0000-000000000000}"/>
          </ac:spMkLst>
        </pc:spChg>
        <pc:spChg chg="add mod">
          <ac:chgData name="Zahradník Radek (76162)" userId="2ae45e0a-6fea-4f20-bc65-6bd76c1b5529" providerId="ADAL" clId="{CF1857FB-7410-4505-9CD2-517BF92BC39F}" dt="2022-10-15T20:48:40.608" v="10054" actId="20577"/>
          <ac:spMkLst>
            <pc:docMk/>
            <pc:sldMk cId="4062946863" sldId="877"/>
            <ac:spMk id="6" creationId="{1DC29DC1-BA5A-2F8B-4F31-9F15755FC378}"/>
          </ac:spMkLst>
        </pc:spChg>
      </pc:sldChg>
      <pc:sldChg chg="add del">
        <pc:chgData name="Zahradník Radek (76162)" userId="2ae45e0a-6fea-4f20-bc65-6bd76c1b5529" providerId="ADAL" clId="{CF1857FB-7410-4505-9CD2-517BF92BC39F}" dt="2022-10-15T20:49:05.928" v="10058" actId="47"/>
        <pc:sldMkLst>
          <pc:docMk/>
          <pc:sldMk cId="1665299940" sldId="878"/>
        </pc:sldMkLst>
      </pc:sldChg>
      <pc:sldChg chg="modSp add mod ord">
        <pc:chgData name="Zahradník Radek (76162)" userId="2ae45e0a-6fea-4f20-bc65-6bd76c1b5529" providerId="ADAL" clId="{CF1857FB-7410-4505-9CD2-517BF92BC39F}" dt="2022-10-15T21:11:33.975" v="10162" actId="20577"/>
        <pc:sldMkLst>
          <pc:docMk/>
          <pc:sldMk cId="3390683772" sldId="878"/>
        </pc:sldMkLst>
        <pc:spChg chg="mod">
          <ac:chgData name="Zahradník Radek (76162)" userId="2ae45e0a-6fea-4f20-bc65-6bd76c1b5529" providerId="ADAL" clId="{CF1857FB-7410-4505-9CD2-517BF92BC39F}" dt="2022-10-15T21:11:33.975" v="10162" actId="20577"/>
          <ac:spMkLst>
            <pc:docMk/>
            <pc:sldMk cId="3390683772" sldId="878"/>
            <ac:spMk id="2" creationId="{00000000-0000-0000-0000-000000000000}"/>
          </ac:spMkLst>
        </pc:spChg>
      </pc:sldChg>
      <pc:sldChg chg="modSp add mod ord">
        <pc:chgData name="Zahradník Radek (76162)" userId="2ae45e0a-6fea-4f20-bc65-6bd76c1b5529" providerId="ADAL" clId="{CF1857FB-7410-4505-9CD2-517BF92BC39F}" dt="2022-10-15T21:12:26.190" v="10189" actId="20577"/>
        <pc:sldMkLst>
          <pc:docMk/>
          <pc:sldMk cId="3116998073" sldId="879"/>
        </pc:sldMkLst>
        <pc:spChg chg="mod">
          <ac:chgData name="Zahradník Radek (76162)" userId="2ae45e0a-6fea-4f20-bc65-6bd76c1b5529" providerId="ADAL" clId="{CF1857FB-7410-4505-9CD2-517BF92BC39F}" dt="2022-10-15T21:12:18.008" v="10174" actId="20577"/>
          <ac:spMkLst>
            <pc:docMk/>
            <pc:sldMk cId="3116998073" sldId="879"/>
            <ac:spMk id="4" creationId="{00000000-0000-0000-0000-000000000000}"/>
          </ac:spMkLst>
        </pc:spChg>
        <pc:spChg chg="mod">
          <ac:chgData name="Zahradník Radek (76162)" userId="2ae45e0a-6fea-4f20-bc65-6bd76c1b5529" providerId="ADAL" clId="{CF1857FB-7410-4505-9CD2-517BF92BC39F}" dt="2022-10-15T21:12:26.190" v="10189" actId="20577"/>
          <ac:spMkLst>
            <pc:docMk/>
            <pc:sldMk cId="3116998073" sldId="879"/>
            <ac:spMk id="5" creationId="{00000000-0000-0000-0000-000000000000}"/>
          </ac:spMkLst>
        </pc:spChg>
      </pc:sldChg>
      <pc:sldChg chg="modSp add mod">
        <pc:chgData name="Zahradník Radek (76162)" userId="2ae45e0a-6fea-4f20-bc65-6bd76c1b5529" providerId="ADAL" clId="{CF1857FB-7410-4505-9CD2-517BF92BC39F}" dt="2022-10-15T21:14:05.230" v="10204" actId="20577"/>
        <pc:sldMkLst>
          <pc:docMk/>
          <pc:sldMk cId="712981288" sldId="880"/>
        </pc:sldMkLst>
        <pc:spChg chg="mod">
          <ac:chgData name="Zahradník Radek (76162)" userId="2ae45e0a-6fea-4f20-bc65-6bd76c1b5529" providerId="ADAL" clId="{CF1857FB-7410-4505-9CD2-517BF92BC39F}" dt="2022-10-15T21:14:05.230" v="10204" actId="20577"/>
          <ac:spMkLst>
            <pc:docMk/>
            <pc:sldMk cId="712981288" sldId="880"/>
            <ac:spMk id="4" creationId="{00000000-0000-0000-0000-000000000000}"/>
          </ac:spMkLst>
        </pc:spChg>
      </pc:sldChg>
      <pc:sldChg chg="new del">
        <pc:chgData name="Zahradník Radek (76162)" userId="2ae45e0a-6fea-4f20-bc65-6bd76c1b5529" providerId="ADAL" clId="{CF1857FB-7410-4505-9CD2-517BF92BC39F}" dt="2022-10-15T21:37:18.224" v="11655" actId="47"/>
        <pc:sldMkLst>
          <pc:docMk/>
          <pc:sldMk cId="2934779304" sldId="881"/>
        </pc:sldMkLst>
      </pc:sldChg>
      <pc:sldChg chg="modSp add mod ord">
        <pc:chgData name="Zahradník Radek (76162)" userId="2ae45e0a-6fea-4f20-bc65-6bd76c1b5529" providerId="ADAL" clId="{CF1857FB-7410-4505-9CD2-517BF92BC39F}" dt="2022-10-15T21:14:26.237" v="10227" actId="20577"/>
        <pc:sldMkLst>
          <pc:docMk/>
          <pc:sldMk cId="2209534463" sldId="882"/>
        </pc:sldMkLst>
        <pc:spChg chg="mod">
          <ac:chgData name="Zahradník Radek (76162)" userId="2ae45e0a-6fea-4f20-bc65-6bd76c1b5529" providerId="ADAL" clId="{CF1857FB-7410-4505-9CD2-517BF92BC39F}" dt="2022-10-15T21:14:26.237" v="10227" actId="20577"/>
          <ac:spMkLst>
            <pc:docMk/>
            <pc:sldMk cId="2209534463" sldId="882"/>
            <ac:spMk id="2" creationId="{00000000-0000-0000-0000-000000000000}"/>
          </ac:spMkLst>
        </pc:spChg>
      </pc:sldChg>
      <pc:sldChg chg="addSp modSp add mod ord">
        <pc:chgData name="Zahradník Radek (76162)" userId="2ae45e0a-6fea-4f20-bc65-6bd76c1b5529" providerId="ADAL" clId="{CF1857FB-7410-4505-9CD2-517BF92BC39F}" dt="2022-10-16T13:52:15.351" v="14739" actId="6549"/>
        <pc:sldMkLst>
          <pc:docMk/>
          <pc:sldMk cId="1371314911" sldId="883"/>
        </pc:sldMkLst>
        <pc:spChg chg="add mod">
          <ac:chgData name="Zahradník Radek (76162)" userId="2ae45e0a-6fea-4f20-bc65-6bd76c1b5529" providerId="ADAL" clId="{CF1857FB-7410-4505-9CD2-517BF92BC39F}" dt="2022-10-16T12:49:36.261" v="13900" actId="1036"/>
          <ac:spMkLst>
            <pc:docMk/>
            <pc:sldMk cId="1371314911" sldId="883"/>
            <ac:spMk id="3" creationId="{2699E277-FD01-96B4-0BBC-8C6FAD8B3C8D}"/>
          </ac:spMkLst>
        </pc:spChg>
        <pc:spChg chg="mod">
          <ac:chgData name="Zahradník Radek (76162)" userId="2ae45e0a-6fea-4f20-bc65-6bd76c1b5529" providerId="ADAL" clId="{CF1857FB-7410-4505-9CD2-517BF92BC39F}" dt="2022-10-16T13:52:15.351" v="14739" actId="6549"/>
          <ac:spMkLst>
            <pc:docMk/>
            <pc:sldMk cId="1371314911" sldId="883"/>
            <ac:spMk id="4" creationId="{00000000-0000-0000-0000-000000000000}"/>
          </ac:spMkLst>
        </pc:spChg>
        <pc:spChg chg="mod">
          <ac:chgData name="Zahradník Radek (76162)" userId="2ae45e0a-6fea-4f20-bc65-6bd76c1b5529" providerId="ADAL" clId="{CF1857FB-7410-4505-9CD2-517BF92BC39F}" dt="2022-10-16T11:16:19.855" v="13248" actId="14100"/>
          <ac:spMkLst>
            <pc:docMk/>
            <pc:sldMk cId="1371314911" sldId="883"/>
            <ac:spMk id="5" creationId="{00000000-0000-0000-0000-000000000000}"/>
          </ac:spMkLst>
        </pc:spChg>
        <pc:spChg chg="add mod">
          <ac:chgData name="Zahradník Radek (76162)" userId="2ae45e0a-6fea-4f20-bc65-6bd76c1b5529" providerId="ADAL" clId="{CF1857FB-7410-4505-9CD2-517BF92BC39F}" dt="2022-10-16T11:18:49.105" v="13378" actId="14861"/>
          <ac:spMkLst>
            <pc:docMk/>
            <pc:sldMk cId="1371314911" sldId="883"/>
            <ac:spMk id="7" creationId="{5D8AE9FD-5EBF-09B6-9849-97DF42B4877E}"/>
          </ac:spMkLst>
        </pc:spChg>
      </pc:sldChg>
      <pc:sldChg chg="addSp modSp add mod">
        <pc:chgData name="Zahradník Radek (76162)" userId="2ae45e0a-6fea-4f20-bc65-6bd76c1b5529" providerId="ADAL" clId="{CF1857FB-7410-4505-9CD2-517BF92BC39F}" dt="2022-10-15T21:27:02.167" v="10887" actId="20577"/>
        <pc:sldMkLst>
          <pc:docMk/>
          <pc:sldMk cId="2894235993" sldId="884"/>
        </pc:sldMkLst>
        <pc:spChg chg="mod">
          <ac:chgData name="Zahradník Radek (76162)" userId="2ae45e0a-6fea-4f20-bc65-6bd76c1b5529" providerId="ADAL" clId="{CF1857FB-7410-4505-9CD2-517BF92BC39F}" dt="2022-10-15T21:20:22.451" v="10393" actId="20577"/>
          <ac:spMkLst>
            <pc:docMk/>
            <pc:sldMk cId="2894235993" sldId="884"/>
            <ac:spMk id="4" creationId="{00000000-0000-0000-0000-000000000000}"/>
          </ac:spMkLst>
        </pc:spChg>
        <pc:spChg chg="mod">
          <ac:chgData name="Zahradník Radek (76162)" userId="2ae45e0a-6fea-4f20-bc65-6bd76c1b5529" providerId="ADAL" clId="{CF1857FB-7410-4505-9CD2-517BF92BC39F}" dt="2022-10-15T21:27:02.167" v="10887" actId="20577"/>
          <ac:spMkLst>
            <pc:docMk/>
            <pc:sldMk cId="2894235993" sldId="884"/>
            <ac:spMk id="5" creationId="{00000000-0000-0000-0000-000000000000}"/>
          </ac:spMkLst>
        </pc:spChg>
        <pc:picChg chg="add mod">
          <ac:chgData name="Zahradník Radek (76162)" userId="2ae45e0a-6fea-4f20-bc65-6bd76c1b5529" providerId="ADAL" clId="{CF1857FB-7410-4505-9CD2-517BF92BC39F}" dt="2022-10-15T21:20:42.733" v="10396" actId="1076"/>
          <ac:picMkLst>
            <pc:docMk/>
            <pc:sldMk cId="2894235993" sldId="884"/>
            <ac:picMk id="2" creationId="{592EA947-3AA7-745F-AEAF-F184C91317FD}"/>
          </ac:picMkLst>
        </pc:picChg>
        <pc:picChg chg="add mod">
          <ac:chgData name="Zahradník Radek (76162)" userId="2ae45e0a-6fea-4f20-bc65-6bd76c1b5529" providerId="ADAL" clId="{CF1857FB-7410-4505-9CD2-517BF92BC39F}" dt="2022-10-15T21:20:29.552" v="10394" actId="1076"/>
          <ac:picMkLst>
            <pc:docMk/>
            <pc:sldMk cId="2894235993" sldId="884"/>
            <ac:picMk id="1026" creationId="{48E9EAC0-40D5-7D3B-889B-D002C44DF420}"/>
          </ac:picMkLst>
        </pc:picChg>
      </pc:sldChg>
      <pc:sldChg chg="addSp delSp modSp add mod">
        <pc:chgData name="Zahradník Radek (76162)" userId="2ae45e0a-6fea-4f20-bc65-6bd76c1b5529" providerId="ADAL" clId="{CF1857FB-7410-4505-9CD2-517BF92BC39F}" dt="2022-10-16T12:54:01.452" v="14092" actId="20577"/>
        <pc:sldMkLst>
          <pc:docMk/>
          <pc:sldMk cId="3872870314" sldId="885"/>
        </pc:sldMkLst>
        <pc:spChg chg="add del mod">
          <ac:chgData name="Zahradník Radek (76162)" userId="2ae45e0a-6fea-4f20-bc65-6bd76c1b5529" providerId="ADAL" clId="{CF1857FB-7410-4505-9CD2-517BF92BC39F}" dt="2022-10-16T08:38:58.828" v="12669" actId="478"/>
          <ac:spMkLst>
            <pc:docMk/>
            <pc:sldMk cId="3872870314" sldId="885"/>
            <ac:spMk id="3" creationId="{8FDE6F51-A391-56D0-46DB-9598B60C84EC}"/>
          </ac:spMkLst>
        </pc:spChg>
        <pc:spChg chg="mod">
          <ac:chgData name="Zahradník Radek (76162)" userId="2ae45e0a-6fea-4f20-bc65-6bd76c1b5529" providerId="ADAL" clId="{CF1857FB-7410-4505-9CD2-517BF92BC39F}" dt="2022-10-16T08:39:32.737" v="12685" actId="20577"/>
          <ac:spMkLst>
            <pc:docMk/>
            <pc:sldMk cId="3872870314" sldId="885"/>
            <ac:spMk id="4" creationId="{00000000-0000-0000-0000-000000000000}"/>
          </ac:spMkLst>
        </pc:spChg>
        <pc:spChg chg="mod">
          <ac:chgData name="Zahradník Radek (76162)" userId="2ae45e0a-6fea-4f20-bc65-6bd76c1b5529" providerId="ADAL" clId="{CF1857FB-7410-4505-9CD2-517BF92BC39F}" dt="2022-10-16T12:54:01.452" v="14092" actId="20577"/>
          <ac:spMkLst>
            <pc:docMk/>
            <pc:sldMk cId="3872870314" sldId="885"/>
            <ac:spMk id="5" creationId="{00000000-0000-0000-0000-000000000000}"/>
          </ac:spMkLst>
        </pc:spChg>
        <pc:spChg chg="add mod">
          <ac:chgData name="Zahradník Radek (76162)" userId="2ae45e0a-6fea-4f20-bc65-6bd76c1b5529" providerId="ADAL" clId="{CF1857FB-7410-4505-9CD2-517BF92BC39F}" dt="2022-10-16T08:42:44.642" v="12747" actId="1076"/>
          <ac:spMkLst>
            <pc:docMk/>
            <pc:sldMk cId="3872870314" sldId="885"/>
            <ac:spMk id="7" creationId="{0C1E7758-82DC-F3AB-9BC2-158C34A8ED33}"/>
          </ac:spMkLst>
        </pc:spChg>
        <pc:spChg chg="add mod">
          <ac:chgData name="Zahradník Radek (76162)" userId="2ae45e0a-6fea-4f20-bc65-6bd76c1b5529" providerId="ADAL" clId="{CF1857FB-7410-4505-9CD2-517BF92BC39F}" dt="2022-10-16T08:42:54.500" v="12749" actId="1076"/>
          <ac:spMkLst>
            <pc:docMk/>
            <pc:sldMk cId="3872870314" sldId="885"/>
            <ac:spMk id="8" creationId="{C6E9823C-7C8A-66A2-4379-3DFFA39C3707}"/>
          </ac:spMkLst>
        </pc:spChg>
      </pc:sldChg>
      <pc:sldChg chg="addSp delSp modSp add mod">
        <pc:chgData name="Zahradník Radek (76162)" userId="2ae45e0a-6fea-4f20-bc65-6bd76c1b5529" providerId="ADAL" clId="{CF1857FB-7410-4505-9CD2-517BF92BC39F}" dt="2022-10-15T21:33:13.106" v="11306"/>
        <pc:sldMkLst>
          <pc:docMk/>
          <pc:sldMk cId="623572986" sldId="886"/>
        </pc:sldMkLst>
        <pc:spChg chg="mod">
          <ac:chgData name="Zahradník Radek (76162)" userId="2ae45e0a-6fea-4f20-bc65-6bd76c1b5529" providerId="ADAL" clId="{CF1857FB-7410-4505-9CD2-517BF92BC39F}" dt="2022-10-15T21:27:37.788" v="10909" actId="5793"/>
          <ac:spMkLst>
            <pc:docMk/>
            <pc:sldMk cId="623572986" sldId="886"/>
            <ac:spMk id="4" creationId="{00000000-0000-0000-0000-000000000000}"/>
          </ac:spMkLst>
        </pc:spChg>
        <pc:spChg chg="mod">
          <ac:chgData name="Zahradník Radek (76162)" userId="2ae45e0a-6fea-4f20-bc65-6bd76c1b5529" providerId="ADAL" clId="{CF1857FB-7410-4505-9CD2-517BF92BC39F}" dt="2022-10-15T21:33:13.106" v="11306"/>
          <ac:spMkLst>
            <pc:docMk/>
            <pc:sldMk cId="623572986" sldId="886"/>
            <ac:spMk id="5" creationId="{00000000-0000-0000-0000-000000000000}"/>
          </ac:spMkLst>
        </pc:spChg>
        <pc:picChg chg="del">
          <ac:chgData name="Zahradník Radek (76162)" userId="2ae45e0a-6fea-4f20-bc65-6bd76c1b5529" providerId="ADAL" clId="{CF1857FB-7410-4505-9CD2-517BF92BC39F}" dt="2022-10-15T21:27:40.387" v="10911" actId="478"/>
          <ac:picMkLst>
            <pc:docMk/>
            <pc:sldMk cId="623572986" sldId="886"/>
            <ac:picMk id="2" creationId="{592EA947-3AA7-745F-AEAF-F184C91317FD}"/>
          </ac:picMkLst>
        </pc:picChg>
        <pc:picChg chg="add mod">
          <ac:chgData name="Zahradník Radek (76162)" userId="2ae45e0a-6fea-4f20-bc65-6bd76c1b5529" providerId="ADAL" clId="{CF1857FB-7410-4505-9CD2-517BF92BC39F}" dt="2022-10-15T21:31:53.721" v="11285" actId="1076"/>
          <ac:picMkLst>
            <pc:docMk/>
            <pc:sldMk cId="623572986" sldId="886"/>
            <ac:picMk id="3" creationId="{09D82350-7B31-605A-D702-7F5F766111B3}"/>
          </ac:picMkLst>
        </pc:picChg>
        <pc:picChg chg="add mod">
          <ac:chgData name="Zahradník Radek (76162)" userId="2ae45e0a-6fea-4f20-bc65-6bd76c1b5529" providerId="ADAL" clId="{CF1857FB-7410-4505-9CD2-517BF92BC39F}" dt="2022-10-15T21:29:50.509" v="11179" actId="1076"/>
          <ac:picMkLst>
            <pc:docMk/>
            <pc:sldMk cId="623572986" sldId="886"/>
            <ac:picMk id="6" creationId="{790207E8-DF9C-F0A4-EB91-D4AC02D87EFD}"/>
          </ac:picMkLst>
        </pc:picChg>
        <pc:picChg chg="del">
          <ac:chgData name="Zahradník Radek (76162)" userId="2ae45e0a-6fea-4f20-bc65-6bd76c1b5529" providerId="ADAL" clId="{CF1857FB-7410-4505-9CD2-517BF92BC39F}" dt="2022-10-15T21:27:39.604" v="10910" actId="478"/>
          <ac:picMkLst>
            <pc:docMk/>
            <pc:sldMk cId="623572986" sldId="886"/>
            <ac:picMk id="1026" creationId="{48E9EAC0-40D5-7D3B-889B-D002C44DF420}"/>
          </ac:picMkLst>
        </pc:picChg>
      </pc:sldChg>
      <pc:sldChg chg="modSp add mod">
        <pc:chgData name="Zahradník Radek (76162)" userId="2ae45e0a-6fea-4f20-bc65-6bd76c1b5529" providerId="ADAL" clId="{CF1857FB-7410-4505-9CD2-517BF92BC39F}" dt="2022-10-15T21:35:47.908" v="11653" actId="20577"/>
        <pc:sldMkLst>
          <pc:docMk/>
          <pc:sldMk cId="2875814766" sldId="887"/>
        </pc:sldMkLst>
        <pc:spChg chg="mod">
          <ac:chgData name="Zahradník Radek (76162)" userId="2ae45e0a-6fea-4f20-bc65-6bd76c1b5529" providerId="ADAL" clId="{CF1857FB-7410-4505-9CD2-517BF92BC39F}" dt="2022-10-15T21:28:33.544" v="11005"/>
          <ac:spMkLst>
            <pc:docMk/>
            <pc:sldMk cId="2875814766" sldId="887"/>
            <ac:spMk id="4" creationId="{00000000-0000-0000-0000-000000000000}"/>
          </ac:spMkLst>
        </pc:spChg>
        <pc:spChg chg="mod">
          <ac:chgData name="Zahradník Radek (76162)" userId="2ae45e0a-6fea-4f20-bc65-6bd76c1b5529" providerId="ADAL" clId="{CF1857FB-7410-4505-9CD2-517BF92BC39F}" dt="2022-10-15T21:35:47.908" v="11653" actId="20577"/>
          <ac:spMkLst>
            <pc:docMk/>
            <pc:sldMk cId="2875814766" sldId="887"/>
            <ac:spMk id="5" creationId="{00000000-0000-0000-0000-000000000000}"/>
          </ac:spMkLst>
        </pc:spChg>
      </pc:sldChg>
      <pc:sldChg chg="modSp add mod">
        <pc:chgData name="Zahradník Radek (76162)" userId="2ae45e0a-6fea-4f20-bc65-6bd76c1b5529" providerId="ADAL" clId="{CF1857FB-7410-4505-9CD2-517BF92BC39F}" dt="2022-10-16T14:11:24.381" v="15101" actId="20577"/>
        <pc:sldMkLst>
          <pc:docMk/>
          <pc:sldMk cId="2311273691" sldId="888"/>
        </pc:sldMkLst>
        <pc:spChg chg="mod">
          <ac:chgData name="Zahradník Radek (76162)" userId="2ae45e0a-6fea-4f20-bc65-6bd76c1b5529" providerId="ADAL" clId="{CF1857FB-7410-4505-9CD2-517BF92BC39F}" dt="2022-10-15T21:37:30.420" v="11660" actId="20577"/>
          <ac:spMkLst>
            <pc:docMk/>
            <pc:sldMk cId="2311273691" sldId="888"/>
            <ac:spMk id="4" creationId="{00000000-0000-0000-0000-000000000000}"/>
          </ac:spMkLst>
        </pc:spChg>
        <pc:spChg chg="mod">
          <ac:chgData name="Zahradník Radek (76162)" userId="2ae45e0a-6fea-4f20-bc65-6bd76c1b5529" providerId="ADAL" clId="{CF1857FB-7410-4505-9CD2-517BF92BC39F}" dt="2022-10-16T14:11:24.381" v="15101" actId="20577"/>
          <ac:spMkLst>
            <pc:docMk/>
            <pc:sldMk cId="2311273691" sldId="888"/>
            <ac:spMk id="5" creationId="{00000000-0000-0000-0000-000000000000}"/>
          </ac:spMkLst>
        </pc:spChg>
      </pc:sldChg>
      <pc:sldChg chg="addSp delSp modSp add mod">
        <pc:chgData name="Zahradník Radek (76162)" userId="2ae45e0a-6fea-4f20-bc65-6bd76c1b5529" providerId="ADAL" clId="{CF1857FB-7410-4505-9CD2-517BF92BC39F}" dt="2022-10-16T13:41:20.107" v="14585" actId="3626"/>
        <pc:sldMkLst>
          <pc:docMk/>
          <pc:sldMk cId="1005886304" sldId="889"/>
        </pc:sldMkLst>
        <pc:spChg chg="add del">
          <ac:chgData name="Zahradník Radek (76162)" userId="2ae45e0a-6fea-4f20-bc65-6bd76c1b5529" providerId="ADAL" clId="{CF1857FB-7410-4505-9CD2-517BF92BC39F}" dt="2022-10-16T13:15:55.612" v="14550"/>
          <ac:spMkLst>
            <pc:docMk/>
            <pc:sldMk cId="1005886304" sldId="889"/>
            <ac:spMk id="2" creationId="{8417638B-AF4B-3E8F-996D-FA5841EA84FE}"/>
          </ac:spMkLst>
        </pc:spChg>
        <pc:spChg chg="mod">
          <ac:chgData name="Zahradník Radek (76162)" userId="2ae45e0a-6fea-4f20-bc65-6bd76c1b5529" providerId="ADAL" clId="{CF1857FB-7410-4505-9CD2-517BF92BC39F}" dt="2022-10-16T13:41:20.107" v="14585" actId="3626"/>
          <ac:spMkLst>
            <pc:docMk/>
            <pc:sldMk cId="1005886304" sldId="889"/>
            <ac:spMk id="4" creationId="{00000000-0000-0000-0000-000000000000}"/>
          </ac:spMkLst>
        </pc:spChg>
        <pc:spChg chg="mod">
          <ac:chgData name="Zahradník Radek (76162)" userId="2ae45e0a-6fea-4f20-bc65-6bd76c1b5529" providerId="ADAL" clId="{CF1857FB-7410-4505-9CD2-517BF92BC39F}" dt="2022-10-16T13:40:34.190" v="14584" actId="20577"/>
          <ac:spMkLst>
            <pc:docMk/>
            <pc:sldMk cId="1005886304" sldId="889"/>
            <ac:spMk id="5" creationId="{00000000-0000-0000-0000-000000000000}"/>
          </ac:spMkLst>
        </pc:spChg>
        <pc:spChg chg="add mod">
          <ac:chgData name="Zahradník Radek (76162)" userId="2ae45e0a-6fea-4f20-bc65-6bd76c1b5529" providerId="ADAL" clId="{CF1857FB-7410-4505-9CD2-517BF92BC39F}" dt="2022-10-16T13:39:38.278" v="14583" actId="1076"/>
          <ac:spMkLst>
            <pc:docMk/>
            <pc:sldMk cId="1005886304" sldId="889"/>
            <ac:spMk id="6" creationId="{27883A6A-5022-33BC-5574-9DF2B95B5E71}"/>
          </ac:spMkLst>
        </pc:spChg>
        <pc:spChg chg="add del">
          <ac:chgData name="Zahradník Radek (76162)" userId="2ae45e0a-6fea-4f20-bc65-6bd76c1b5529" providerId="ADAL" clId="{CF1857FB-7410-4505-9CD2-517BF92BC39F}" dt="2022-10-16T13:36:09.853" v="14572" actId="22"/>
          <ac:spMkLst>
            <pc:docMk/>
            <pc:sldMk cId="1005886304" sldId="889"/>
            <ac:spMk id="8" creationId="{6ABD80EA-7C90-C0DD-BDA6-2991512CC86C}"/>
          </ac:spMkLst>
        </pc:spChg>
        <pc:spChg chg="add mod">
          <ac:chgData name="Zahradník Radek (76162)" userId="2ae45e0a-6fea-4f20-bc65-6bd76c1b5529" providerId="ADAL" clId="{CF1857FB-7410-4505-9CD2-517BF92BC39F}" dt="2022-10-16T13:39:26.862" v="14581" actId="1076"/>
          <ac:spMkLst>
            <pc:docMk/>
            <pc:sldMk cId="1005886304" sldId="889"/>
            <ac:spMk id="10" creationId="{8137FB5A-EAAA-503F-4127-BF23EFECAF85}"/>
          </ac:spMkLst>
        </pc:spChg>
      </pc:sldChg>
      <pc:sldChg chg="modSp add del mod">
        <pc:chgData name="Zahradník Radek (76162)" userId="2ae45e0a-6fea-4f20-bc65-6bd76c1b5529" providerId="ADAL" clId="{CF1857FB-7410-4505-9CD2-517BF92BC39F}" dt="2022-10-16T11:19:38.639" v="13379" actId="47"/>
        <pc:sldMkLst>
          <pc:docMk/>
          <pc:sldMk cId="3302842903" sldId="890"/>
        </pc:sldMkLst>
        <pc:spChg chg="mod">
          <ac:chgData name="Zahradník Radek (76162)" userId="2ae45e0a-6fea-4f20-bc65-6bd76c1b5529" providerId="ADAL" clId="{CF1857FB-7410-4505-9CD2-517BF92BC39F}" dt="2022-10-15T21:38:17.338" v="11708" actId="20577"/>
          <ac:spMkLst>
            <pc:docMk/>
            <pc:sldMk cId="3302842903" sldId="890"/>
            <ac:spMk id="4" creationId="{00000000-0000-0000-0000-000000000000}"/>
          </ac:spMkLst>
        </pc:spChg>
      </pc:sldChg>
      <pc:sldChg chg="modSp add mod ord">
        <pc:chgData name="Zahradník Radek (76162)" userId="2ae45e0a-6fea-4f20-bc65-6bd76c1b5529" providerId="ADAL" clId="{CF1857FB-7410-4505-9CD2-517BF92BC39F}" dt="2022-10-16T12:49:36.093" v="13899" actId="313"/>
        <pc:sldMkLst>
          <pc:docMk/>
          <pc:sldMk cId="3372848032" sldId="891"/>
        </pc:sldMkLst>
        <pc:spChg chg="mod">
          <ac:chgData name="Zahradník Radek (76162)" userId="2ae45e0a-6fea-4f20-bc65-6bd76c1b5529" providerId="ADAL" clId="{CF1857FB-7410-4505-9CD2-517BF92BC39F}" dt="2022-10-15T21:38:27.219" v="11720" actId="20577"/>
          <ac:spMkLst>
            <pc:docMk/>
            <pc:sldMk cId="3372848032" sldId="891"/>
            <ac:spMk id="4" creationId="{00000000-0000-0000-0000-000000000000}"/>
          </ac:spMkLst>
        </pc:spChg>
        <pc:spChg chg="mod">
          <ac:chgData name="Zahradník Radek (76162)" userId="2ae45e0a-6fea-4f20-bc65-6bd76c1b5529" providerId="ADAL" clId="{CF1857FB-7410-4505-9CD2-517BF92BC39F}" dt="2022-10-16T12:49:36.093" v="13899" actId="313"/>
          <ac:spMkLst>
            <pc:docMk/>
            <pc:sldMk cId="3372848032" sldId="891"/>
            <ac:spMk id="5" creationId="{00000000-0000-0000-0000-000000000000}"/>
          </ac:spMkLst>
        </pc:spChg>
      </pc:sldChg>
      <pc:sldChg chg="modSp add mod">
        <pc:chgData name="Zahradník Radek (76162)" userId="2ae45e0a-6fea-4f20-bc65-6bd76c1b5529" providerId="ADAL" clId="{CF1857FB-7410-4505-9CD2-517BF92BC39F}" dt="2022-10-15T21:39:17.178" v="11750" actId="20577"/>
        <pc:sldMkLst>
          <pc:docMk/>
          <pc:sldMk cId="1580860439" sldId="892"/>
        </pc:sldMkLst>
        <pc:spChg chg="mod">
          <ac:chgData name="Zahradník Radek (76162)" userId="2ae45e0a-6fea-4f20-bc65-6bd76c1b5529" providerId="ADAL" clId="{CF1857FB-7410-4505-9CD2-517BF92BC39F}" dt="2022-10-15T21:39:17.178" v="11750" actId="20577"/>
          <ac:spMkLst>
            <pc:docMk/>
            <pc:sldMk cId="1580860439" sldId="892"/>
            <ac:spMk id="4" creationId="{00000000-0000-0000-0000-000000000000}"/>
          </ac:spMkLst>
        </pc:spChg>
      </pc:sldChg>
      <pc:sldChg chg="modSp add mod ord">
        <pc:chgData name="Zahradník Radek (76162)" userId="2ae45e0a-6fea-4f20-bc65-6bd76c1b5529" providerId="ADAL" clId="{CF1857FB-7410-4505-9CD2-517BF92BC39F}" dt="2022-10-15T21:39:41.762" v="11788" actId="20577"/>
        <pc:sldMkLst>
          <pc:docMk/>
          <pc:sldMk cId="279754710" sldId="893"/>
        </pc:sldMkLst>
        <pc:spChg chg="mod">
          <ac:chgData name="Zahradník Radek (76162)" userId="2ae45e0a-6fea-4f20-bc65-6bd76c1b5529" providerId="ADAL" clId="{CF1857FB-7410-4505-9CD2-517BF92BC39F}" dt="2022-10-15T21:39:41.762" v="11788" actId="20577"/>
          <ac:spMkLst>
            <pc:docMk/>
            <pc:sldMk cId="279754710" sldId="893"/>
            <ac:spMk id="2" creationId="{00000000-0000-0000-0000-000000000000}"/>
          </ac:spMkLst>
        </pc:spChg>
      </pc:sldChg>
      <pc:sldChg chg="modSp add mod ord">
        <pc:chgData name="Zahradník Radek (76162)" userId="2ae45e0a-6fea-4f20-bc65-6bd76c1b5529" providerId="ADAL" clId="{CF1857FB-7410-4505-9CD2-517BF92BC39F}" dt="2022-10-15T21:40:26.109" v="11803"/>
        <pc:sldMkLst>
          <pc:docMk/>
          <pc:sldMk cId="854642921" sldId="894"/>
        </pc:sldMkLst>
        <pc:spChg chg="mod">
          <ac:chgData name="Zahradník Radek (76162)" userId="2ae45e0a-6fea-4f20-bc65-6bd76c1b5529" providerId="ADAL" clId="{CF1857FB-7410-4505-9CD2-517BF92BC39F}" dt="2022-10-15T21:40:21.290" v="11801" actId="20577"/>
          <ac:spMkLst>
            <pc:docMk/>
            <pc:sldMk cId="854642921" sldId="894"/>
            <ac:spMk id="2" creationId="{00000000-0000-0000-0000-000000000000}"/>
          </ac:spMkLst>
        </pc:spChg>
      </pc:sldChg>
      <pc:sldChg chg="modSp add mod">
        <pc:chgData name="Zahradník Radek (76162)" userId="2ae45e0a-6fea-4f20-bc65-6bd76c1b5529" providerId="ADAL" clId="{CF1857FB-7410-4505-9CD2-517BF92BC39F}" dt="2022-10-15T21:41:29.318" v="11847" actId="20577"/>
        <pc:sldMkLst>
          <pc:docMk/>
          <pc:sldMk cId="4123054217" sldId="895"/>
        </pc:sldMkLst>
        <pc:spChg chg="mod">
          <ac:chgData name="Zahradník Radek (76162)" userId="2ae45e0a-6fea-4f20-bc65-6bd76c1b5529" providerId="ADAL" clId="{CF1857FB-7410-4505-9CD2-517BF92BC39F}" dt="2022-10-15T21:41:29.318" v="11847" actId="20577"/>
          <ac:spMkLst>
            <pc:docMk/>
            <pc:sldMk cId="4123054217" sldId="895"/>
            <ac:spMk id="2" creationId="{00000000-0000-0000-0000-000000000000}"/>
          </ac:spMkLst>
        </pc:spChg>
      </pc:sldChg>
      <pc:sldChg chg="modSp add mod">
        <pc:chgData name="Zahradník Radek (76162)" userId="2ae45e0a-6fea-4f20-bc65-6bd76c1b5529" providerId="ADAL" clId="{CF1857FB-7410-4505-9CD2-517BF92BC39F}" dt="2022-10-15T21:42:10.372" v="11882" actId="20577"/>
        <pc:sldMkLst>
          <pc:docMk/>
          <pc:sldMk cId="165756815" sldId="896"/>
        </pc:sldMkLst>
        <pc:spChg chg="mod">
          <ac:chgData name="Zahradník Radek (76162)" userId="2ae45e0a-6fea-4f20-bc65-6bd76c1b5529" providerId="ADAL" clId="{CF1857FB-7410-4505-9CD2-517BF92BC39F}" dt="2022-10-15T21:42:10.372" v="11882" actId="20577"/>
          <ac:spMkLst>
            <pc:docMk/>
            <pc:sldMk cId="165756815" sldId="896"/>
            <ac:spMk id="4" creationId="{00000000-0000-0000-0000-000000000000}"/>
          </ac:spMkLst>
        </pc:spChg>
      </pc:sldChg>
      <pc:sldChg chg="modSp add mod">
        <pc:chgData name="Zahradník Radek (76162)" userId="2ae45e0a-6fea-4f20-bc65-6bd76c1b5529" providerId="ADAL" clId="{CF1857FB-7410-4505-9CD2-517BF92BC39F}" dt="2022-10-15T21:43:32.568" v="11903" actId="313"/>
        <pc:sldMkLst>
          <pc:docMk/>
          <pc:sldMk cId="2432893205" sldId="897"/>
        </pc:sldMkLst>
        <pc:spChg chg="mod">
          <ac:chgData name="Zahradník Radek (76162)" userId="2ae45e0a-6fea-4f20-bc65-6bd76c1b5529" providerId="ADAL" clId="{CF1857FB-7410-4505-9CD2-517BF92BC39F}" dt="2022-10-15T21:43:32.568" v="11903" actId="313"/>
          <ac:spMkLst>
            <pc:docMk/>
            <pc:sldMk cId="2432893205" sldId="897"/>
            <ac:spMk id="4" creationId="{00000000-0000-0000-0000-000000000000}"/>
          </ac:spMkLst>
        </pc:spChg>
      </pc:sldChg>
      <pc:sldChg chg="modSp add mod ord">
        <pc:chgData name="Zahradník Radek (76162)" userId="2ae45e0a-6fea-4f20-bc65-6bd76c1b5529" providerId="ADAL" clId="{CF1857FB-7410-4505-9CD2-517BF92BC39F}" dt="2022-10-15T21:44:16.855" v="11922" actId="20577"/>
        <pc:sldMkLst>
          <pc:docMk/>
          <pc:sldMk cId="2887487913" sldId="898"/>
        </pc:sldMkLst>
        <pc:spChg chg="mod">
          <ac:chgData name="Zahradník Radek (76162)" userId="2ae45e0a-6fea-4f20-bc65-6bd76c1b5529" providerId="ADAL" clId="{CF1857FB-7410-4505-9CD2-517BF92BC39F}" dt="2022-10-15T21:44:16.855" v="11922" actId="20577"/>
          <ac:spMkLst>
            <pc:docMk/>
            <pc:sldMk cId="2887487913" sldId="898"/>
            <ac:spMk id="4" creationId="{00000000-0000-0000-0000-000000000000}"/>
          </ac:spMkLst>
        </pc:spChg>
      </pc:sldChg>
      <pc:sldChg chg="modSp add mod">
        <pc:chgData name="Zahradník Radek (76162)" userId="2ae45e0a-6fea-4f20-bc65-6bd76c1b5529" providerId="ADAL" clId="{CF1857FB-7410-4505-9CD2-517BF92BC39F}" dt="2022-10-15T21:44:37.251" v="11942" actId="20577"/>
        <pc:sldMkLst>
          <pc:docMk/>
          <pc:sldMk cId="4225195296" sldId="899"/>
        </pc:sldMkLst>
        <pc:spChg chg="mod">
          <ac:chgData name="Zahradník Radek (76162)" userId="2ae45e0a-6fea-4f20-bc65-6bd76c1b5529" providerId="ADAL" clId="{CF1857FB-7410-4505-9CD2-517BF92BC39F}" dt="2022-10-15T21:44:37.251" v="11942" actId="20577"/>
          <ac:spMkLst>
            <pc:docMk/>
            <pc:sldMk cId="4225195296" sldId="899"/>
            <ac:spMk id="4" creationId="{00000000-0000-0000-0000-000000000000}"/>
          </ac:spMkLst>
        </pc:spChg>
      </pc:sldChg>
      <pc:sldChg chg="modSp add mod">
        <pc:chgData name="Zahradník Radek (76162)" userId="2ae45e0a-6fea-4f20-bc65-6bd76c1b5529" providerId="ADAL" clId="{CF1857FB-7410-4505-9CD2-517BF92BC39F}" dt="2022-10-15T21:45:10.509" v="11980" actId="20577"/>
        <pc:sldMkLst>
          <pc:docMk/>
          <pc:sldMk cId="3435444186" sldId="900"/>
        </pc:sldMkLst>
        <pc:spChg chg="mod">
          <ac:chgData name="Zahradník Radek (76162)" userId="2ae45e0a-6fea-4f20-bc65-6bd76c1b5529" providerId="ADAL" clId="{CF1857FB-7410-4505-9CD2-517BF92BC39F}" dt="2022-10-15T21:45:10.509" v="11980" actId="20577"/>
          <ac:spMkLst>
            <pc:docMk/>
            <pc:sldMk cId="3435444186" sldId="900"/>
            <ac:spMk id="4" creationId="{00000000-0000-0000-0000-000000000000}"/>
          </ac:spMkLst>
        </pc:spChg>
      </pc:sldChg>
      <pc:sldChg chg="modSp add mod">
        <pc:chgData name="Zahradník Radek (76162)" userId="2ae45e0a-6fea-4f20-bc65-6bd76c1b5529" providerId="ADAL" clId="{CF1857FB-7410-4505-9CD2-517BF92BC39F}" dt="2022-10-15T21:45:40.312" v="12006" actId="20577"/>
        <pc:sldMkLst>
          <pc:docMk/>
          <pc:sldMk cId="2759750896" sldId="901"/>
        </pc:sldMkLst>
        <pc:spChg chg="mod">
          <ac:chgData name="Zahradník Radek (76162)" userId="2ae45e0a-6fea-4f20-bc65-6bd76c1b5529" providerId="ADAL" clId="{CF1857FB-7410-4505-9CD2-517BF92BC39F}" dt="2022-10-15T21:45:40.312" v="12006" actId="20577"/>
          <ac:spMkLst>
            <pc:docMk/>
            <pc:sldMk cId="2759750896" sldId="901"/>
            <ac:spMk id="4" creationId="{00000000-0000-0000-0000-000000000000}"/>
          </ac:spMkLst>
        </pc:spChg>
      </pc:sldChg>
      <pc:sldChg chg="modSp add mod ord">
        <pc:chgData name="Zahradník Radek (76162)" userId="2ae45e0a-6fea-4f20-bc65-6bd76c1b5529" providerId="ADAL" clId="{CF1857FB-7410-4505-9CD2-517BF92BC39F}" dt="2022-10-15T21:45:55.815" v="12026" actId="20577"/>
        <pc:sldMkLst>
          <pc:docMk/>
          <pc:sldMk cId="1575796034" sldId="902"/>
        </pc:sldMkLst>
        <pc:spChg chg="mod">
          <ac:chgData name="Zahradník Radek (76162)" userId="2ae45e0a-6fea-4f20-bc65-6bd76c1b5529" providerId="ADAL" clId="{CF1857FB-7410-4505-9CD2-517BF92BC39F}" dt="2022-10-15T21:45:55.815" v="12026" actId="20577"/>
          <ac:spMkLst>
            <pc:docMk/>
            <pc:sldMk cId="1575796034" sldId="902"/>
            <ac:spMk id="4" creationId="{00000000-0000-0000-0000-000000000000}"/>
          </ac:spMkLst>
        </pc:spChg>
      </pc:sldChg>
      <pc:sldChg chg="modSp add mod">
        <pc:chgData name="Zahradník Radek (76162)" userId="2ae45e0a-6fea-4f20-bc65-6bd76c1b5529" providerId="ADAL" clId="{CF1857FB-7410-4505-9CD2-517BF92BC39F}" dt="2022-10-15T21:46:08.072" v="12054" actId="20577"/>
        <pc:sldMkLst>
          <pc:docMk/>
          <pc:sldMk cId="26434046" sldId="903"/>
        </pc:sldMkLst>
        <pc:spChg chg="mod">
          <ac:chgData name="Zahradník Radek (76162)" userId="2ae45e0a-6fea-4f20-bc65-6bd76c1b5529" providerId="ADAL" clId="{CF1857FB-7410-4505-9CD2-517BF92BC39F}" dt="2022-10-15T21:46:08.072" v="12054" actId="20577"/>
          <ac:spMkLst>
            <pc:docMk/>
            <pc:sldMk cId="26434046" sldId="903"/>
            <ac:spMk id="4" creationId="{00000000-0000-0000-0000-000000000000}"/>
          </ac:spMkLst>
        </pc:spChg>
      </pc:sldChg>
      <pc:sldChg chg="addSp delSp modSp add mod">
        <pc:chgData name="Zahradník Radek (76162)" userId="2ae45e0a-6fea-4f20-bc65-6bd76c1b5529" providerId="ADAL" clId="{CF1857FB-7410-4505-9CD2-517BF92BC39F}" dt="2022-10-16T12:55:57.861" v="14196" actId="20577"/>
        <pc:sldMkLst>
          <pc:docMk/>
          <pc:sldMk cId="348165491" sldId="904"/>
        </pc:sldMkLst>
        <pc:spChg chg="add del mod">
          <ac:chgData name="Zahradník Radek (76162)" userId="2ae45e0a-6fea-4f20-bc65-6bd76c1b5529" providerId="ADAL" clId="{CF1857FB-7410-4505-9CD2-517BF92BC39F}" dt="2022-10-16T09:12:06.074" v="12927" actId="478"/>
          <ac:spMkLst>
            <pc:docMk/>
            <pc:sldMk cId="348165491" sldId="904"/>
            <ac:spMk id="3" creationId="{EF178612-3C66-E56A-59A7-64350A79E406}"/>
          </ac:spMkLst>
        </pc:spChg>
        <pc:spChg chg="mod">
          <ac:chgData name="Zahradník Radek (76162)" userId="2ae45e0a-6fea-4f20-bc65-6bd76c1b5529" providerId="ADAL" clId="{CF1857FB-7410-4505-9CD2-517BF92BC39F}" dt="2022-10-16T12:55:43.914" v="14185" actId="20577"/>
          <ac:spMkLst>
            <pc:docMk/>
            <pc:sldMk cId="348165491" sldId="904"/>
            <ac:spMk id="4" creationId="{00000000-0000-0000-0000-000000000000}"/>
          </ac:spMkLst>
        </pc:spChg>
        <pc:spChg chg="mod">
          <ac:chgData name="Zahradník Radek (76162)" userId="2ae45e0a-6fea-4f20-bc65-6bd76c1b5529" providerId="ADAL" clId="{CF1857FB-7410-4505-9CD2-517BF92BC39F}" dt="2022-10-16T12:55:57.861" v="14196" actId="20577"/>
          <ac:spMkLst>
            <pc:docMk/>
            <pc:sldMk cId="348165491" sldId="904"/>
            <ac:spMk id="5" creationId="{00000000-0000-0000-0000-000000000000}"/>
          </ac:spMkLst>
        </pc:spChg>
        <pc:spChg chg="add mod">
          <ac:chgData name="Zahradník Radek (76162)" userId="2ae45e0a-6fea-4f20-bc65-6bd76c1b5529" providerId="ADAL" clId="{CF1857FB-7410-4505-9CD2-517BF92BC39F}" dt="2022-10-16T09:12:41.889" v="12940" actId="14100"/>
          <ac:spMkLst>
            <pc:docMk/>
            <pc:sldMk cId="348165491" sldId="904"/>
            <ac:spMk id="7" creationId="{C698A642-74E1-B2D3-4967-006C8560AEE7}"/>
          </ac:spMkLst>
        </pc:spChg>
      </pc:sldChg>
      <pc:sldChg chg="add del">
        <pc:chgData name="Zahradník Radek (76162)" userId="2ae45e0a-6fea-4f20-bc65-6bd76c1b5529" providerId="ADAL" clId="{CF1857FB-7410-4505-9CD2-517BF92BC39F}" dt="2022-10-15T21:46:18.595" v="12056" actId="47"/>
        <pc:sldMkLst>
          <pc:docMk/>
          <pc:sldMk cId="3554575100" sldId="904"/>
        </pc:sldMkLst>
      </pc:sldChg>
      <pc:sldChg chg="delSp modSp add mod">
        <pc:chgData name="Zahradník Radek (76162)" userId="2ae45e0a-6fea-4f20-bc65-6bd76c1b5529" providerId="ADAL" clId="{CF1857FB-7410-4505-9CD2-517BF92BC39F}" dt="2022-10-16T08:44:24.344" v="12800" actId="313"/>
        <pc:sldMkLst>
          <pc:docMk/>
          <pc:sldMk cId="4108179546" sldId="905"/>
        </pc:sldMkLst>
        <pc:spChg chg="mod">
          <ac:chgData name="Zahradník Radek (76162)" userId="2ae45e0a-6fea-4f20-bc65-6bd76c1b5529" providerId="ADAL" clId="{CF1857FB-7410-4505-9CD2-517BF92BC39F}" dt="2022-10-16T08:43:55.155" v="12757" actId="20577"/>
          <ac:spMkLst>
            <pc:docMk/>
            <pc:sldMk cId="4108179546" sldId="905"/>
            <ac:spMk id="4" creationId="{00000000-0000-0000-0000-000000000000}"/>
          </ac:spMkLst>
        </pc:spChg>
        <pc:spChg chg="mod">
          <ac:chgData name="Zahradník Radek (76162)" userId="2ae45e0a-6fea-4f20-bc65-6bd76c1b5529" providerId="ADAL" clId="{CF1857FB-7410-4505-9CD2-517BF92BC39F}" dt="2022-10-16T08:44:24.344" v="12800" actId="313"/>
          <ac:spMkLst>
            <pc:docMk/>
            <pc:sldMk cId="4108179546" sldId="905"/>
            <ac:spMk id="5" creationId="{00000000-0000-0000-0000-000000000000}"/>
          </ac:spMkLst>
        </pc:spChg>
        <pc:spChg chg="del">
          <ac:chgData name="Zahradník Radek (76162)" userId="2ae45e0a-6fea-4f20-bc65-6bd76c1b5529" providerId="ADAL" clId="{CF1857FB-7410-4505-9CD2-517BF92BC39F}" dt="2022-10-16T08:44:13.858" v="12797" actId="478"/>
          <ac:spMkLst>
            <pc:docMk/>
            <pc:sldMk cId="4108179546" sldId="905"/>
            <ac:spMk id="7" creationId="{0C1E7758-82DC-F3AB-9BC2-158C34A8ED33}"/>
          </ac:spMkLst>
        </pc:spChg>
      </pc:sldChg>
      <pc:sldChg chg="new del">
        <pc:chgData name="Zahradník Radek (76162)" userId="2ae45e0a-6fea-4f20-bc65-6bd76c1b5529" providerId="ADAL" clId="{CF1857FB-7410-4505-9CD2-517BF92BC39F}" dt="2022-10-16T08:40:55.564" v="12697" actId="680"/>
        <pc:sldMkLst>
          <pc:docMk/>
          <pc:sldMk cId="2519232817" sldId="906"/>
        </pc:sldMkLst>
      </pc:sldChg>
      <pc:sldChg chg="delSp modSp add mod">
        <pc:chgData name="Zahradník Radek (76162)" userId="2ae45e0a-6fea-4f20-bc65-6bd76c1b5529" providerId="ADAL" clId="{CF1857FB-7410-4505-9CD2-517BF92BC39F}" dt="2022-10-16T13:46:36.988" v="14737" actId="20577"/>
        <pc:sldMkLst>
          <pc:docMk/>
          <pc:sldMk cId="2879309749" sldId="906"/>
        </pc:sldMkLst>
        <pc:spChg chg="mod">
          <ac:chgData name="Zahradník Radek (76162)" userId="2ae45e0a-6fea-4f20-bc65-6bd76c1b5529" providerId="ADAL" clId="{CF1857FB-7410-4505-9CD2-517BF92BC39F}" dt="2022-10-16T13:43:42.501" v="14586" actId="20577"/>
          <ac:spMkLst>
            <pc:docMk/>
            <pc:sldMk cId="2879309749" sldId="906"/>
            <ac:spMk id="4" creationId="{00000000-0000-0000-0000-000000000000}"/>
          </ac:spMkLst>
        </pc:spChg>
        <pc:spChg chg="mod">
          <ac:chgData name="Zahradník Radek (76162)" userId="2ae45e0a-6fea-4f20-bc65-6bd76c1b5529" providerId="ADAL" clId="{CF1857FB-7410-4505-9CD2-517BF92BC39F}" dt="2022-10-16T13:46:36.988" v="14737" actId="20577"/>
          <ac:spMkLst>
            <pc:docMk/>
            <pc:sldMk cId="2879309749" sldId="906"/>
            <ac:spMk id="5" creationId="{00000000-0000-0000-0000-000000000000}"/>
          </ac:spMkLst>
        </pc:spChg>
        <pc:spChg chg="del">
          <ac:chgData name="Zahradník Radek (76162)" userId="2ae45e0a-6fea-4f20-bc65-6bd76c1b5529" providerId="ADAL" clId="{CF1857FB-7410-4505-9CD2-517BF92BC39F}" dt="2022-10-16T12:57:33.181" v="14247" actId="478"/>
          <ac:spMkLst>
            <pc:docMk/>
            <pc:sldMk cId="2879309749" sldId="906"/>
            <ac:spMk id="7" creationId="{0C1E7758-82DC-F3AB-9BC2-158C34A8ED33}"/>
          </ac:spMkLst>
        </pc:spChg>
        <pc:spChg chg="del">
          <ac:chgData name="Zahradník Radek (76162)" userId="2ae45e0a-6fea-4f20-bc65-6bd76c1b5529" providerId="ADAL" clId="{CF1857FB-7410-4505-9CD2-517BF92BC39F}" dt="2022-10-16T12:57:34.558" v="14248" actId="478"/>
          <ac:spMkLst>
            <pc:docMk/>
            <pc:sldMk cId="2879309749" sldId="906"/>
            <ac:spMk id="8" creationId="{C6E9823C-7C8A-66A2-4379-3DFFA39C3707}"/>
          </ac:spMkLst>
        </pc:spChg>
      </pc:sldChg>
      <pc:sldChg chg="delSp modSp add mod">
        <pc:chgData name="Zahradník Radek (76162)" userId="2ae45e0a-6fea-4f20-bc65-6bd76c1b5529" providerId="ADAL" clId="{CF1857FB-7410-4505-9CD2-517BF92BC39F}" dt="2022-10-16T13:55:34.230" v="15032" actId="20577"/>
        <pc:sldMkLst>
          <pc:docMk/>
          <pc:sldMk cId="3993482624" sldId="907"/>
        </pc:sldMkLst>
        <pc:spChg chg="del">
          <ac:chgData name="Zahradník Radek (76162)" userId="2ae45e0a-6fea-4f20-bc65-6bd76c1b5529" providerId="ADAL" clId="{CF1857FB-7410-4505-9CD2-517BF92BC39F}" dt="2022-10-16T13:52:42.279" v="14741" actId="478"/>
          <ac:spMkLst>
            <pc:docMk/>
            <pc:sldMk cId="3993482624" sldId="907"/>
            <ac:spMk id="3" creationId="{2699E277-FD01-96B4-0BBC-8C6FAD8B3C8D}"/>
          </ac:spMkLst>
        </pc:spChg>
        <pc:spChg chg="mod">
          <ac:chgData name="Zahradník Radek (76162)" userId="2ae45e0a-6fea-4f20-bc65-6bd76c1b5529" providerId="ADAL" clId="{CF1857FB-7410-4505-9CD2-517BF92BC39F}" dt="2022-10-16T13:53:04.969" v="14762" actId="20577"/>
          <ac:spMkLst>
            <pc:docMk/>
            <pc:sldMk cId="3993482624" sldId="907"/>
            <ac:spMk id="4" creationId="{00000000-0000-0000-0000-000000000000}"/>
          </ac:spMkLst>
        </pc:spChg>
        <pc:spChg chg="mod">
          <ac:chgData name="Zahradník Radek (76162)" userId="2ae45e0a-6fea-4f20-bc65-6bd76c1b5529" providerId="ADAL" clId="{CF1857FB-7410-4505-9CD2-517BF92BC39F}" dt="2022-10-16T13:55:34.230" v="15032" actId="20577"/>
          <ac:spMkLst>
            <pc:docMk/>
            <pc:sldMk cId="3993482624" sldId="907"/>
            <ac:spMk id="5" creationId="{00000000-0000-0000-0000-000000000000}"/>
          </ac:spMkLst>
        </pc:spChg>
        <pc:spChg chg="del">
          <ac:chgData name="Zahradník Radek (76162)" userId="2ae45e0a-6fea-4f20-bc65-6bd76c1b5529" providerId="ADAL" clId="{CF1857FB-7410-4505-9CD2-517BF92BC39F}" dt="2022-10-16T13:52:40.696" v="14740" actId="478"/>
          <ac:spMkLst>
            <pc:docMk/>
            <pc:sldMk cId="3993482624" sldId="907"/>
            <ac:spMk id="7" creationId="{5D8AE9FD-5EBF-09B6-9849-97DF42B4877E}"/>
          </ac:spMkLst>
        </pc:spChg>
      </pc:sldChg>
    </pc:docChg>
  </pc:docChgLst>
  <pc:docChgLst>
    <pc:chgData name="Zahradník Radek (76162)" userId="S::xmzahra10@vutbr.cz::2ae45e0a-6fea-4f20-bc65-6bd76c1b5529" providerId="AD" clId="Web-{3CCA3A1A-EA6C-4EFD-B711-A0D3B7817A54}"/>
    <pc:docChg chg="addSld delSld modSld sldOrd">
      <pc:chgData name="Zahradník Radek (76162)" userId="S::xmzahra10@vutbr.cz::2ae45e0a-6fea-4f20-bc65-6bd76c1b5529" providerId="AD" clId="Web-{3CCA3A1A-EA6C-4EFD-B711-A0D3B7817A54}" dt="2023-06-28T22:00:01.708" v="2822" actId="20577"/>
      <pc:docMkLst>
        <pc:docMk/>
      </pc:docMkLst>
      <pc:sldChg chg="modSp">
        <pc:chgData name="Zahradník Radek (76162)" userId="S::xmzahra10@vutbr.cz::2ae45e0a-6fea-4f20-bc65-6bd76c1b5529" providerId="AD" clId="Web-{3CCA3A1A-EA6C-4EFD-B711-A0D3B7817A54}" dt="2023-06-27T16:51:37.460" v="284"/>
        <pc:sldMkLst>
          <pc:docMk/>
          <pc:sldMk cId="2793946512" sldId="620"/>
        </pc:sldMkLst>
        <pc:spChg chg="mod">
          <ac:chgData name="Zahradník Radek (76162)" userId="S::xmzahra10@vutbr.cz::2ae45e0a-6fea-4f20-bc65-6bd76c1b5529" providerId="AD" clId="Web-{3CCA3A1A-EA6C-4EFD-B711-A0D3B7817A54}" dt="2023-06-27T16:51:37.460" v="284"/>
          <ac:spMkLst>
            <pc:docMk/>
            <pc:sldMk cId="2793946512" sldId="620"/>
            <ac:spMk id="2" creationId="{F4AD1E4B-7065-420E-B6C0-89028D05F160}"/>
          </ac:spMkLst>
        </pc:spChg>
      </pc:sldChg>
      <pc:sldChg chg="modSp">
        <pc:chgData name="Zahradník Radek (76162)" userId="S::xmzahra10@vutbr.cz::2ae45e0a-6fea-4f20-bc65-6bd76c1b5529" providerId="AD" clId="Web-{3CCA3A1A-EA6C-4EFD-B711-A0D3B7817A54}" dt="2023-06-27T16:52:50.462" v="291" actId="20577"/>
        <pc:sldMkLst>
          <pc:docMk/>
          <pc:sldMk cId="3575758233" sldId="624"/>
        </pc:sldMkLst>
        <pc:spChg chg="mod">
          <ac:chgData name="Zahradník Radek (76162)" userId="S::xmzahra10@vutbr.cz::2ae45e0a-6fea-4f20-bc65-6bd76c1b5529" providerId="AD" clId="Web-{3CCA3A1A-EA6C-4EFD-B711-A0D3B7817A54}" dt="2023-06-27T16:52:50.462" v="291" actId="20577"/>
          <ac:spMkLst>
            <pc:docMk/>
            <pc:sldMk cId="3575758233" sldId="624"/>
            <ac:spMk id="5" creationId="{00000000-0000-0000-0000-000000000000}"/>
          </ac:spMkLst>
        </pc:spChg>
      </pc:sldChg>
      <pc:sldChg chg="modSp">
        <pc:chgData name="Zahradník Radek (76162)" userId="S::xmzahra10@vutbr.cz::2ae45e0a-6fea-4f20-bc65-6bd76c1b5529" providerId="AD" clId="Web-{3CCA3A1A-EA6C-4EFD-B711-A0D3B7817A54}" dt="2023-06-27T16:51:37.460" v="284"/>
        <pc:sldMkLst>
          <pc:docMk/>
          <pc:sldMk cId="3060283291" sldId="625"/>
        </pc:sldMkLst>
        <pc:spChg chg="mod">
          <ac:chgData name="Zahradník Radek (76162)" userId="S::xmzahra10@vutbr.cz::2ae45e0a-6fea-4f20-bc65-6bd76c1b5529" providerId="AD" clId="Web-{3CCA3A1A-EA6C-4EFD-B711-A0D3B7817A54}" dt="2023-06-27T16:51:37.460" v="284"/>
          <ac:spMkLst>
            <pc:docMk/>
            <pc:sldMk cId="3060283291" sldId="625"/>
            <ac:spMk id="8" creationId="{9910006E-0FF2-4B8A-8192-9CBBD3FCD0A6}"/>
          </ac:spMkLst>
        </pc:spChg>
      </pc:sldChg>
      <pc:sldChg chg="modSp">
        <pc:chgData name="Zahradník Radek (76162)" userId="S::xmzahra10@vutbr.cz::2ae45e0a-6fea-4f20-bc65-6bd76c1b5529" providerId="AD" clId="Web-{3CCA3A1A-EA6C-4EFD-B711-A0D3B7817A54}" dt="2023-06-27T16:51:37.460" v="284"/>
        <pc:sldMkLst>
          <pc:docMk/>
          <pc:sldMk cId="1317437267" sldId="628"/>
        </pc:sldMkLst>
        <pc:spChg chg="mod">
          <ac:chgData name="Zahradník Radek (76162)" userId="S::xmzahra10@vutbr.cz::2ae45e0a-6fea-4f20-bc65-6bd76c1b5529" providerId="AD" clId="Web-{3CCA3A1A-EA6C-4EFD-B711-A0D3B7817A54}" dt="2023-06-27T16:51:37.460" v="284"/>
          <ac:spMkLst>
            <pc:docMk/>
            <pc:sldMk cId="1317437267" sldId="628"/>
            <ac:spMk id="5" creationId="{00000000-0000-0000-0000-000000000000}"/>
          </ac:spMkLst>
        </pc:spChg>
      </pc:sldChg>
      <pc:sldChg chg="modSp">
        <pc:chgData name="Zahradník Radek (76162)" userId="S::xmzahra10@vutbr.cz::2ae45e0a-6fea-4f20-bc65-6bd76c1b5529" providerId="AD" clId="Web-{3CCA3A1A-EA6C-4EFD-B711-A0D3B7817A54}" dt="2023-06-27T11:22:52.808" v="115" actId="20577"/>
        <pc:sldMkLst>
          <pc:docMk/>
          <pc:sldMk cId="1962947606" sldId="629"/>
        </pc:sldMkLst>
        <pc:spChg chg="mod">
          <ac:chgData name="Zahradník Radek (76162)" userId="S::xmzahra10@vutbr.cz::2ae45e0a-6fea-4f20-bc65-6bd76c1b5529" providerId="AD" clId="Web-{3CCA3A1A-EA6C-4EFD-B711-A0D3B7817A54}" dt="2023-06-27T11:22:52.808" v="115" actId="20577"/>
          <ac:spMkLst>
            <pc:docMk/>
            <pc:sldMk cId="1962947606" sldId="629"/>
            <ac:spMk id="5" creationId="{00000000-0000-0000-0000-000000000000}"/>
          </ac:spMkLst>
        </pc:spChg>
      </pc:sldChg>
      <pc:sldChg chg="modSp">
        <pc:chgData name="Zahradník Radek (76162)" userId="S::xmzahra10@vutbr.cz::2ae45e0a-6fea-4f20-bc65-6bd76c1b5529" providerId="AD" clId="Web-{3CCA3A1A-EA6C-4EFD-B711-A0D3B7817A54}" dt="2023-06-27T16:51:37.460" v="284"/>
        <pc:sldMkLst>
          <pc:docMk/>
          <pc:sldMk cId="4218901268" sldId="632"/>
        </pc:sldMkLst>
        <pc:spChg chg="mod">
          <ac:chgData name="Zahradník Radek (76162)" userId="S::xmzahra10@vutbr.cz::2ae45e0a-6fea-4f20-bc65-6bd76c1b5529" providerId="AD" clId="Web-{3CCA3A1A-EA6C-4EFD-B711-A0D3B7817A54}" dt="2023-06-27T16:51:37.460" v="284"/>
          <ac:spMkLst>
            <pc:docMk/>
            <pc:sldMk cId="4218901268" sldId="632"/>
            <ac:spMk id="6" creationId="{4FBA9BAF-CAD3-4BDB-8521-A5F3088D9FDA}"/>
          </ac:spMkLst>
        </pc:spChg>
      </pc:sldChg>
      <pc:sldChg chg="modSp">
        <pc:chgData name="Zahradník Radek (76162)" userId="S::xmzahra10@vutbr.cz::2ae45e0a-6fea-4f20-bc65-6bd76c1b5529" providerId="AD" clId="Web-{3CCA3A1A-EA6C-4EFD-B711-A0D3B7817A54}" dt="2023-06-28T21:07:16.495" v="1928" actId="20577"/>
        <pc:sldMkLst>
          <pc:docMk/>
          <pc:sldMk cId="1423114238" sldId="644"/>
        </pc:sldMkLst>
        <pc:spChg chg="mod">
          <ac:chgData name="Zahradník Radek (76162)" userId="S::xmzahra10@vutbr.cz::2ae45e0a-6fea-4f20-bc65-6bd76c1b5529" providerId="AD" clId="Web-{3CCA3A1A-EA6C-4EFD-B711-A0D3B7817A54}" dt="2023-06-28T21:07:16.495" v="1928" actId="20577"/>
          <ac:spMkLst>
            <pc:docMk/>
            <pc:sldMk cId="1423114238" sldId="644"/>
            <ac:spMk id="5" creationId="{00000000-0000-0000-0000-000000000000}"/>
          </ac:spMkLst>
        </pc:spChg>
      </pc:sldChg>
      <pc:sldChg chg="modSp">
        <pc:chgData name="Zahradník Radek (76162)" userId="S::xmzahra10@vutbr.cz::2ae45e0a-6fea-4f20-bc65-6bd76c1b5529" providerId="AD" clId="Web-{3CCA3A1A-EA6C-4EFD-B711-A0D3B7817A54}" dt="2023-06-28T10:39:21.942" v="961" actId="20577"/>
        <pc:sldMkLst>
          <pc:docMk/>
          <pc:sldMk cId="2592864258" sldId="681"/>
        </pc:sldMkLst>
        <pc:spChg chg="mod">
          <ac:chgData name="Zahradník Radek (76162)" userId="S::xmzahra10@vutbr.cz::2ae45e0a-6fea-4f20-bc65-6bd76c1b5529" providerId="AD" clId="Web-{3CCA3A1A-EA6C-4EFD-B711-A0D3B7817A54}" dt="2023-06-28T10:39:21.942" v="961" actId="20577"/>
          <ac:spMkLst>
            <pc:docMk/>
            <pc:sldMk cId="2592864258" sldId="681"/>
            <ac:spMk id="5" creationId="{00000000-0000-0000-0000-000000000000}"/>
          </ac:spMkLst>
        </pc:spChg>
      </pc:sldChg>
      <pc:sldChg chg="modSp">
        <pc:chgData name="Zahradník Radek (76162)" userId="S::xmzahra10@vutbr.cz::2ae45e0a-6fea-4f20-bc65-6bd76c1b5529" providerId="AD" clId="Web-{3CCA3A1A-EA6C-4EFD-B711-A0D3B7817A54}" dt="2023-06-28T04:38:47.884" v="453" actId="20577"/>
        <pc:sldMkLst>
          <pc:docMk/>
          <pc:sldMk cId="3793281791" sldId="682"/>
        </pc:sldMkLst>
        <pc:spChg chg="mod">
          <ac:chgData name="Zahradník Radek (76162)" userId="S::xmzahra10@vutbr.cz::2ae45e0a-6fea-4f20-bc65-6bd76c1b5529" providerId="AD" clId="Web-{3CCA3A1A-EA6C-4EFD-B711-A0D3B7817A54}" dt="2023-06-28T04:38:47.884" v="453" actId="20577"/>
          <ac:spMkLst>
            <pc:docMk/>
            <pc:sldMk cId="3793281791" sldId="682"/>
            <ac:spMk id="5" creationId="{00000000-0000-0000-0000-000000000000}"/>
          </ac:spMkLst>
        </pc:spChg>
      </pc:sldChg>
      <pc:sldChg chg="modSp">
        <pc:chgData name="Zahradník Radek (76162)" userId="S::xmzahra10@vutbr.cz::2ae45e0a-6fea-4f20-bc65-6bd76c1b5529" providerId="AD" clId="Web-{3CCA3A1A-EA6C-4EFD-B711-A0D3B7817A54}" dt="2023-06-27T08:59:43.502" v="3" actId="20577"/>
        <pc:sldMkLst>
          <pc:docMk/>
          <pc:sldMk cId="344637978" sldId="693"/>
        </pc:sldMkLst>
        <pc:spChg chg="mod">
          <ac:chgData name="Zahradník Radek (76162)" userId="S::xmzahra10@vutbr.cz::2ae45e0a-6fea-4f20-bc65-6bd76c1b5529" providerId="AD" clId="Web-{3CCA3A1A-EA6C-4EFD-B711-A0D3B7817A54}" dt="2023-06-27T08:59:43.502" v="3" actId="20577"/>
          <ac:spMkLst>
            <pc:docMk/>
            <pc:sldMk cId="344637978" sldId="693"/>
            <ac:spMk id="5" creationId="{00000000-0000-0000-0000-000000000000}"/>
          </ac:spMkLst>
        </pc:spChg>
      </pc:sldChg>
      <pc:sldChg chg="addSp delSp modSp">
        <pc:chgData name="Zahradník Radek (76162)" userId="S::xmzahra10@vutbr.cz::2ae45e0a-6fea-4f20-bc65-6bd76c1b5529" providerId="AD" clId="Web-{3CCA3A1A-EA6C-4EFD-B711-A0D3B7817A54}" dt="2023-06-28T21:01:38.748" v="1755" actId="20577"/>
        <pc:sldMkLst>
          <pc:docMk/>
          <pc:sldMk cId="959482093" sldId="720"/>
        </pc:sldMkLst>
        <pc:spChg chg="del mod">
          <ac:chgData name="Zahradník Radek (76162)" userId="S::xmzahra10@vutbr.cz::2ae45e0a-6fea-4f20-bc65-6bd76c1b5529" providerId="AD" clId="Web-{3CCA3A1A-EA6C-4EFD-B711-A0D3B7817A54}" dt="2023-06-28T20:55:59" v="1640"/>
          <ac:spMkLst>
            <pc:docMk/>
            <pc:sldMk cId="959482093" sldId="720"/>
            <ac:spMk id="2" creationId="{E09EC3FE-9642-4E34-96B7-38DF46B3F486}"/>
          </ac:spMkLst>
        </pc:spChg>
        <pc:spChg chg="del mod">
          <ac:chgData name="Zahradník Radek (76162)" userId="S::xmzahra10@vutbr.cz::2ae45e0a-6fea-4f20-bc65-6bd76c1b5529" providerId="AD" clId="Web-{3CCA3A1A-EA6C-4EFD-B711-A0D3B7817A54}" dt="2023-06-28T20:57:16.065" v="1673"/>
          <ac:spMkLst>
            <pc:docMk/>
            <pc:sldMk cId="959482093" sldId="720"/>
            <ac:spMk id="3" creationId="{E092BAFA-DFE3-435D-8EC2-2E8AFCFC986B}"/>
          </ac:spMkLst>
        </pc:spChg>
        <pc:spChg chg="mod">
          <ac:chgData name="Zahradník Radek (76162)" userId="S::xmzahra10@vutbr.cz::2ae45e0a-6fea-4f20-bc65-6bd76c1b5529" providerId="AD" clId="Web-{3CCA3A1A-EA6C-4EFD-B711-A0D3B7817A54}" dt="2023-06-28T20:57:04.799" v="1666" actId="20577"/>
          <ac:spMkLst>
            <pc:docMk/>
            <pc:sldMk cId="959482093" sldId="720"/>
            <ac:spMk id="6" creationId="{13EB3FA0-6C90-4F35-B3F3-278DE4856A43}"/>
          </ac:spMkLst>
        </pc:spChg>
        <pc:spChg chg="add mod">
          <ac:chgData name="Zahradník Radek (76162)" userId="S::xmzahra10@vutbr.cz::2ae45e0a-6fea-4f20-bc65-6bd76c1b5529" providerId="AD" clId="Web-{3CCA3A1A-EA6C-4EFD-B711-A0D3B7817A54}" dt="2023-06-28T21:01:21.137" v="1745" actId="1076"/>
          <ac:spMkLst>
            <pc:docMk/>
            <pc:sldMk cId="959482093" sldId="720"/>
            <ac:spMk id="7" creationId="{2076635F-0537-0A15-3096-E901A0D742B6}"/>
          </ac:spMkLst>
        </pc:spChg>
        <pc:spChg chg="mod">
          <ac:chgData name="Zahradník Radek (76162)" userId="S::xmzahra10@vutbr.cz::2ae45e0a-6fea-4f20-bc65-6bd76c1b5529" providerId="AD" clId="Web-{3CCA3A1A-EA6C-4EFD-B711-A0D3B7817A54}" dt="2023-06-28T21:01:38.748" v="1755" actId="20577"/>
          <ac:spMkLst>
            <pc:docMk/>
            <pc:sldMk cId="959482093" sldId="720"/>
            <ac:spMk id="9" creationId="{A9252A08-EFA1-4E68-BB01-16C2EFBC60C5}"/>
          </ac:spMkLst>
        </pc:spChg>
      </pc:sldChg>
      <pc:sldChg chg="modSp">
        <pc:chgData name="Zahradník Radek (76162)" userId="S::xmzahra10@vutbr.cz::2ae45e0a-6fea-4f20-bc65-6bd76c1b5529" providerId="AD" clId="Web-{3CCA3A1A-EA6C-4EFD-B711-A0D3B7817A54}" dt="2023-06-27T16:51:37.460" v="284"/>
        <pc:sldMkLst>
          <pc:docMk/>
          <pc:sldMk cId="2379883865" sldId="758"/>
        </pc:sldMkLst>
        <pc:spChg chg="mod">
          <ac:chgData name="Zahradník Radek (76162)" userId="S::xmzahra10@vutbr.cz::2ae45e0a-6fea-4f20-bc65-6bd76c1b5529" providerId="AD" clId="Web-{3CCA3A1A-EA6C-4EFD-B711-A0D3B7817A54}" dt="2023-06-27T16:51:37.460" v="284"/>
          <ac:spMkLst>
            <pc:docMk/>
            <pc:sldMk cId="2379883865" sldId="758"/>
            <ac:spMk id="5" creationId="{00000000-0000-0000-0000-000000000000}"/>
          </ac:spMkLst>
        </pc:spChg>
      </pc:sldChg>
      <pc:sldChg chg="modSp">
        <pc:chgData name="Zahradník Radek (76162)" userId="S::xmzahra10@vutbr.cz::2ae45e0a-6fea-4f20-bc65-6bd76c1b5529" providerId="AD" clId="Web-{3CCA3A1A-EA6C-4EFD-B711-A0D3B7817A54}" dt="2023-06-27T13:37:07.757" v="211" actId="20577"/>
        <pc:sldMkLst>
          <pc:docMk/>
          <pc:sldMk cId="2088550056" sldId="762"/>
        </pc:sldMkLst>
        <pc:spChg chg="mod">
          <ac:chgData name="Zahradník Radek (76162)" userId="S::xmzahra10@vutbr.cz::2ae45e0a-6fea-4f20-bc65-6bd76c1b5529" providerId="AD" clId="Web-{3CCA3A1A-EA6C-4EFD-B711-A0D3B7817A54}" dt="2023-06-27T13:37:07.757" v="211" actId="20577"/>
          <ac:spMkLst>
            <pc:docMk/>
            <pc:sldMk cId="2088550056" sldId="762"/>
            <ac:spMk id="5" creationId="{00000000-0000-0000-0000-000000000000}"/>
          </ac:spMkLst>
        </pc:spChg>
        <pc:picChg chg="mod">
          <ac:chgData name="Zahradník Radek (76162)" userId="S::xmzahra10@vutbr.cz::2ae45e0a-6fea-4f20-bc65-6bd76c1b5529" providerId="AD" clId="Web-{3CCA3A1A-EA6C-4EFD-B711-A0D3B7817A54}" dt="2023-06-27T13:36:38.115" v="203" actId="1076"/>
          <ac:picMkLst>
            <pc:docMk/>
            <pc:sldMk cId="2088550056" sldId="762"/>
            <ac:picMk id="2" creationId="{2698E122-49C2-49C0-A5E6-1CED4D970C64}"/>
          </ac:picMkLst>
        </pc:picChg>
      </pc:sldChg>
      <pc:sldChg chg="modSp">
        <pc:chgData name="Zahradník Radek (76162)" userId="S::xmzahra10@vutbr.cz::2ae45e0a-6fea-4f20-bc65-6bd76c1b5529" providerId="AD" clId="Web-{3CCA3A1A-EA6C-4EFD-B711-A0D3B7817A54}" dt="2023-06-27T16:51:37.460" v="284"/>
        <pc:sldMkLst>
          <pc:docMk/>
          <pc:sldMk cId="1836115567" sldId="776"/>
        </pc:sldMkLst>
        <pc:spChg chg="mod">
          <ac:chgData name="Zahradník Radek (76162)" userId="S::xmzahra10@vutbr.cz::2ae45e0a-6fea-4f20-bc65-6bd76c1b5529" providerId="AD" clId="Web-{3CCA3A1A-EA6C-4EFD-B711-A0D3B7817A54}" dt="2023-06-27T16:51:37.460" v="284"/>
          <ac:spMkLst>
            <pc:docMk/>
            <pc:sldMk cId="1836115567" sldId="776"/>
            <ac:spMk id="2" creationId="{F4AD1E4B-7065-420E-B6C0-89028D05F160}"/>
          </ac:spMkLst>
        </pc:spChg>
      </pc:sldChg>
      <pc:sldChg chg="modSp">
        <pc:chgData name="Zahradník Radek (76162)" userId="S::xmzahra10@vutbr.cz::2ae45e0a-6fea-4f20-bc65-6bd76c1b5529" providerId="AD" clId="Web-{3CCA3A1A-EA6C-4EFD-B711-A0D3B7817A54}" dt="2023-06-27T11:54:37.217" v="174" actId="20577"/>
        <pc:sldMkLst>
          <pc:docMk/>
          <pc:sldMk cId="1817574329" sldId="791"/>
        </pc:sldMkLst>
        <pc:spChg chg="mod">
          <ac:chgData name="Zahradník Radek (76162)" userId="S::xmzahra10@vutbr.cz::2ae45e0a-6fea-4f20-bc65-6bd76c1b5529" providerId="AD" clId="Web-{3CCA3A1A-EA6C-4EFD-B711-A0D3B7817A54}" dt="2023-06-27T11:54:37.217" v="174" actId="20577"/>
          <ac:spMkLst>
            <pc:docMk/>
            <pc:sldMk cId="1817574329" sldId="791"/>
            <ac:spMk id="6" creationId="{53DA798A-29AE-4A3D-B170-2ECC1F4F5689}"/>
          </ac:spMkLst>
        </pc:spChg>
      </pc:sldChg>
      <pc:sldChg chg="modSp">
        <pc:chgData name="Zahradník Radek (76162)" userId="S::xmzahra10@vutbr.cz::2ae45e0a-6fea-4f20-bc65-6bd76c1b5529" providerId="AD" clId="Web-{3CCA3A1A-EA6C-4EFD-B711-A0D3B7817A54}" dt="2023-06-27T16:51:37.460" v="284"/>
        <pc:sldMkLst>
          <pc:docMk/>
          <pc:sldMk cId="4134090726" sldId="793"/>
        </pc:sldMkLst>
        <pc:spChg chg="mod">
          <ac:chgData name="Zahradník Radek (76162)" userId="S::xmzahra10@vutbr.cz::2ae45e0a-6fea-4f20-bc65-6bd76c1b5529" providerId="AD" clId="Web-{3CCA3A1A-EA6C-4EFD-B711-A0D3B7817A54}" dt="2023-06-27T16:51:37.460" v="284"/>
          <ac:spMkLst>
            <pc:docMk/>
            <pc:sldMk cId="4134090726" sldId="793"/>
            <ac:spMk id="7" creationId="{9B457C61-EED4-4374-BC52-646E13395B9E}"/>
          </ac:spMkLst>
        </pc:spChg>
      </pc:sldChg>
      <pc:sldChg chg="modSp">
        <pc:chgData name="Zahradník Radek (76162)" userId="S::xmzahra10@vutbr.cz::2ae45e0a-6fea-4f20-bc65-6bd76c1b5529" providerId="AD" clId="Web-{3CCA3A1A-EA6C-4EFD-B711-A0D3B7817A54}" dt="2023-06-27T14:16:26.143" v="250" actId="20577"/>
        <pc:sldMkLst>
          <pc:docMk/>
          <pc:sldMk cId="163061093" sldId="807"/>
        </pc:sldMkLst>
        <pc:spChg chg="mod">
          <ac:chgData name="Zahradník Radek (76162)" userId="S::xmzahra10@vutbr.cz::2ae45e0a-6fea-4f20-bc65-6bd76c1b5529" providerId="AD" clId="Web-{3CCA3A1A-EA6C-4EFD-B711-A0D3B7817A54}" dt="2023-06-27T14:16:26.143" v="250" actId="20577"/>
          <ac:spMkLst>
            <pc:docMk/>
            <pc:sldMk cId="163061093" sldId="807"/>
            <ac:spMk id="5" creationId="{00000000-0000-0000-0000-000000000000}"/>
          </ac:spMkLst>
        </pc:spChg>
      </pc:sldChg>
      <pc:sldChg chg="modSp">
        <pc:chgData name="Zahradník Radek (76162)" userId="S::xmzahra10@vutbr.cz::2ae45e0a-6fea-4f20-bc65-6bd76c1b5529" providerId="AD" clId="Web-{3CCA3A1A-EA6C-4EFD-B711-A0D3B7817A54}" dt="2023-06-28T05:21:50.944" v="661" actId="20577"/>
        <pc:sldMkLst>
          <pc:docMk/>
          <pc:sldMk cId="4047347500" sldId="820"/>
        </pc:sldMkLst>
        <pc:spChg chg="mod">
          <ac:chgData name="Zahradník Radek (76162)" userId="S::xmzahra10@vutbr.cz::2ae45e0a-6fea-4f20-bc65-6bd76c1b5529" providerId="AD" clId="Web-{3CCA3A1A-EA6C-4EFD-B711-A0D3B7817A54}" dt="2023-06-28T05:21:50.944" v="661" actId="20577"/>
          <ac:spMkLst>
            <pc:docMk/>
            <pc:sldMk cId="4047347500" sldId="820"/>
            <ac:spMk id="6" creationId="{3C81FBA5-56DE-C68D-AC85-DCF38C627A35}"/>
          </ac:spMkLst>
        </pc:spChg>
      </pc:sldChg>
      <pc:sldChg chg="modSp">
        <pc:chgData name="Zahradník Radek (76162)" userId="S::xmzahra10@vutbr.cz::2ae45e0a-6fea-4f20-bc65-6bd76c1b5529" providerId="AD" clId="Web-{3CCA3A1A-EA6C-4EFD-B711-A0D3B7817A54}" dt="2023-06-28T07:31:12.362" v="892" actId="20577"/>
        <pc:sldMkLst>
          <pc:docMk/>
          <pc:sldMk cId="1260542978" sldId="828"/>
        </pc:sldMkLst>
        <pc:spChg chg="mod">
          <ac:chgData name="Zahradník Radek (76162)" userId="S::xmzahra10@vutbr.cz::2ae45e0a-6fea-4f20-bc65-6bd76c1b5529" providerId="AD" clId="Web-{3CCA3A1A-EA6C-4EFD-B711-A0D3B7817A54}" dt="2023-06-28T07:31:12.362" v="892" actId="20577"/>
          <ac:spMkLst>
            <pc:docMk/>
            <pc:sldMk cId="1260542978" sldId="828"/>
            <ac:spMk id="2" creationId="{AD024F71-D572-0087-472F-632E562568A2}"/>
          </ac:spMkLst>
        </pc:spChg>
      </pc:sldChg>
      <pc:sldChg chg="del">
        <pc:chgData name="Zahradník Radek (76162)" userId="S::xmzahra10@vutbr.cz::2ae45e0a-6fea-4f20-bc65-6bd76c1b5529" providerId="AD" clId="Web-{3CCA3A1A-EA6C-4EFD-B711-A0D3B7817A54}" dt="2023-06-27T16:54:20.167" v="292"/>
        <pc:sldMkLst>
          <pc:docMk/>
          <pc:sldMk cId="829931615" sldId="847"/>
        </pc:sldMkLst>
      </pc:sldChg>
      <pc:sldChg chg="del">
        <pc:chgData name="Zahradník Radek (76162)" userId="S::xmzahra10@vutbr.cz::2ae45e0a-6fea-4f20-bc65-6bd76c1b5529" providerId="AD" clId="Web-{3CCA3A1A-EA6C-4EFD-B711-A0D3B7817A54}" dt="2023-06-27T16:54:20.167" v="293"/>
        <pc:sldMkLst>
          <pc:docMk/>
          <pc:sldMk cId="1266327466" sldId="859"/>
        </pc:sldMkLst>
      </pc:sldChg>
      <pc:sldChg chg="modSp">
        <pc:chgData name="Zahradník Radek (76162)" userId="S::xmzahra10@vutbr.cz::2ae45e0a-6fea-4f20-bc65-6bd76c1b5529" providerId="AD" clId="Web-{3CCA3A1A-EA6C-4EFD-B711-A0D3B7817A54}" dt="2023-06-28T21:43:09.465" v="2501" actId="20577"/>
        <pc:sldMkLst>
          <pc:docMk/>
          <pc:sldMk cId="2223786337" sldId="866"/>
        </pc:sldMkLst>
        <pc:spChg chg="mod">
          <ac:chgData name="Zahradník Radek (76162)" userId="S::xmzahra10@vutbr.cz::2ae45e0a-6fea-4f20-bc65-6bd76c1b5529" providerId="AD" clId="Web-{3CCA3A1A-EA6C-4EFD-B711-A0D3B7817A54}" dt="2023-06-28T21:43:09.465" v="2501" actId="20577"/>
          <ac:spMkLst>
            <pc:docMk/>
            <pc:sldMk cId="2223786337" sldId="866"/>
            <ac:spMk id="5" creationId="{00000000-0000-0000-0000-000000000000}"/>
          </ac:spMkLst>
        </pc:spChg>
      </pc:sldChg>
      <pc:sldChg chg="modSp">
        <pc:chgData name="Zahradník Radek (76162)" userId="S::xmzahra10@vutbr.cz::2ae45e0a-6fea-4f20-bc65-6bd76c1b5529" providerId="AD" clId="Web-{3CCA3A1A-EA6C-4EFD-B711-A0D3B7817A54}" dt="2023-06-27T10:28:06.869" v="4" actId="20577"/>
        <pc:sldMkLst>
          <pc:docMk/>
          <pc:sldMk cId="1018916186" sldId="867"/>
        </pc:sldMkLst>
        <pc:spChg chg="mod">
          <ac:chgData name="Zahradník Radek (76162)" userId="S::xmzahra10@vutbr.cz::2ae45e0a-6fea-4f20-bc65-6bd76c1b5529" providerId="AD" clId="Web-{3CCA3A1A-EA6C-4EFD-B711-A0D3B7817A54}" dt="2023-06-27T10:28:06.869" v="4" actId="20577"/>
          <ac:spMkLst>
            <pc:docMk/>
            <pc:sldMk cId="1018916186" sldId="867"/>
            <ac:spMk id="5" creationId="{00000000-0000-0000-0000-000000000000}"/>
          </ac:spMkLst>
        </pc:spChg>
      </pc:sldChg>
      <pc:sldChg chg="modSp add ord replId">
        <pc:chgData name="Zahradník Radek (76162)" userId="S::xmzahra10@vutbr.cz::2ae45e0a-6fea-4f20-bc65-6bd76c1b5529" providerId="AD" clId="Web-{3CCA3A1A-EA6C-4EFD-B711-A0D3B7817A54}" dt="2023-06-27T16:50:10.895" v="256" actId="20577"/>
        <pc:sldMkLst>
          <pc:docMk/>
          <pc:sldMk cId="3067604490" sldId="916"/>
        </pc:sldMkLst>
        <pc:spChg chg="mod">
          <ac:chgData name="Zahradník Radek (76162)" userId="S::xmzahra10@vutbr.cz::2ae45e0a-6fea-4f20-bc65-6bd76c1b5529" providerId="AD" clId="Web-{3CCA3A1A-EA6C-4EFD-B711-A0D3B7817A54}" dt="2023-06-27T16:50:10.895" v="256" actId="20577"/>
          <ac:spMkLst>
            <pc:docMk/>
            <pc:sldMk cId="3067604490" sldId="916"/>
            <ac:spMk id="2" creationId="{00000000-0000-0000-0000-000000000000}"/>
          </ac:spMkLst>
        </pc:spChg>
      </pc:sldChg>
      <pc:sldChg chg="modSp add ord replId">
        <pc:chgData name="Zahradník Radek (76162)" userId="S::xmzahra10@vutbr.cz::2ae45e0a-6fea-4f20-bc65-6bd76c1b5529" providerId="AD" clId="Web-{3CCA3A1A-EA6C-4EFD-B711-A0D3B7817A54}" dt="2023-06-27T17:20:23.855" v="343" actId="20577"/>
        <pc:sldMkLst>
          <pc:docMk/>
          <pc:sldMk cId="3583445337" sldId="917"/>
        </pc:sldMkLst>
        <pc:spChg chg="mod">
          <ac:chgData name="Zahradník Radek (76162)" userId="S::xmzahra10@vutbr.cz::2ae45e0a-6fea-4f20-bc65-6bd76c1b5529" providerId="AD" clId="Web-{3CCA3A1A-EA6C-4EFD-B711-A0D3B7817A54}" dt="2023-06-27T16:50:28.974" v="261" actId="20577"/>
          <ac:spMkLst>
            <pc:docMk/>
            <pc:sldMk cId="3583445337" sldId="917"/>
            <ac:spMk id="4" creationId="{00000000-0000-0000-0000-000000000000}"/>
          </ac:spMkLst>
        </pc:spChg>
        <pc:spChg chg="mod">
          <ac:chgData name="Zahradník Radek (76162)" userId="S::xmzahra10@vutbr.cz::2ae45e0a-6fea-4f20-bc65-6bd76c1b5529" providerId="AD" clId="Web-{3CCA3A1A-EA6C-4EFD-B711-A0D3B7817A54}" dt="2023-06-27T17:20:23.855" v="343" actId="20577"/>
          <ac:spMkLst>
            <pc:docMk/>
            <pc:sldMk cId="3583445337" sldId="917"/>
            <ac:spMk id="5" creationId="{00000000-0000-0000-0000-000000000000}"/>
          </ac:spMkLst>
        </pc:spChg>
      </pc:sldChg>
      <pc:sldChg chg="modSp add ord replId">
        <pc:chgData name="Zahradník Radek (76162)" userId="S::xmzahra10@vutbr.cz::2ae45e0a-6fea-4f20-bc65-6bd76c1b5529" providerId="AD" clId="Web-{3CCA3A1A-EA6C-4EFD-B711-A0D3B7817A54}" dt="2023-06-28T05:22:39.836" v="670" actId="14100"/>
        <pc:sldMkLst>
          <pc:docMk/>
          <pc:sldMk cId="3751912442" sldId="918"/>
        </pc:sldMkLst>
        <pc:spChg chg="mod">
          <ac:chgData name="Zahradník Radek (76162)" userId="S::xmzahra10@vutbr.cz::2ae45e0a-6fea-4f20-bc65-6bd76c1b5529" providerId="AD" clId="Web-{3CCA3A1A-EA6C-4EFD-B711-A0D3B7817A54}" dt="2023-06-28T05:22:39.836" v="670" actId="14100"/>
          <ac:spMkLst>
            <pc:docMk/>
            <pc:sldMk cId="3751912442" sldId="918"/>
            <ac:spMk id="3" creationId="{7E0808A9-AC67-6A44-0E66-3B06EFAF37FF}"/>
          </ac:spMkLst>
        </pc:spChg>
        <pc:spChg chg="mod">
          <ac:chgData name="Zahradník Radek (76162)" userId="S::xmzahra10@vutbr.cz::2ae45e0a-6fea-4f20-bc65-6bd76c1b5529" providerId="AD" clId="Web-{3CCA3A1A-EA6C-4EFD-B711-A0D3B7817A54}" dt="2023-06-28T05:05:54.561" v="527" actId="20577"/>
          <ac:spMkLst>
            <pc:docMk/>
            <pc:sldMk cId="3751912442" sldId="918"/>
            <ac:spMk id="4" creationId="{00000000-0000-0000-0000-000000000000}"/>
          </ac:spMkLst>
        </pc:spChg>
        <pc:spChg chg="mod">
          <ac:chgData name="Zahradník Radek (76162)" userId="S::xmzahra10@vutbr.cz::2ae45e0a-6fea-4f20-bc65-6bd76c1b5529" providerId="AD" clId="Web-{3CCA3A1A-EA6C-4EFD-B711-A0D3B7817A54}" dt="2023-06-28T05:20:00.004" v="630" actId="20577"/>
          <ac:spMkLst>
            <pc:docMk/>
            <pc:sldMk cId="3751912442" sldId="918"/>
            <ac:spMk id="5" creationId="{00000000-0000-0000-0000-000000000000}"/>
          </ac:spMkLst>
        </pc:spChg>
      </pc:sldChg>
      <pc:sldChg chg="addSp modSp add ord replId">
        <pc:chgData name="Zahradník Radek (76162)" userId="S::xmzahra10@vutbr.cz::2ae45e0a-6fea-4f20-bc65-6bd76c1b5529" providerId="AD" clId="Web-{3CCA3A1A-EA6C-4EFD-B711-A0D3B7817A54}" dt="2023-06-28T10:31:20.742" v="931" actId="20577"/>
        <pc:sldMkLst>
          <pc:docMk/>
          <pc:sldMk cId="1200123363" sldId="919"/>
        </pc:sldMkLst>
        <pc:spChg chg="add mod">
          <ac:chgData name="Zahradník Radek (76162)" userId="S::xmzahra10@vutbr.cz::2ae45e0a-6fea-4f20-bc65-6bd76c1b5529" providerId="AD" clId="Web-{3CCA3A1A-EA6C-4EFD-B711-A0D3B7817A54}" dt="2023-06-28T10:31:15.414" v="929" actId="1076"/>
          <ac:spMkLst>
            <pc:docMk/>
            <pc:sldMk cId="1200123363" sldId="919"/>
            <ac:spMk id="2" creationId="{290DF73D-527A-EB80-2655-F9D8E2A6935F}"/>
          </ac:spMkLst>
        </pc:spChg>
        <pc:spChg chg="mod">
          <ac:chgData name="Zahradník Radek (76162)" userId="S::xmzahra10@vutbr.cz::2ae45e0a-6fea-4f20-bc65-6bd76c1b5529" providerId="AD" clId="Web-{3CCA3A1A-EA6C-4EFD-B711-A0D3B7817A54}" dt="2023-06-28T10:28:44.160" v="902" actId="20577"/>
          <ac:spMkLst>
            <pc:docMk/>
            <pc:sldMk cId="1200123363" sldId="919"/>
            <ac:spMk id="4" creationId="{00000000-0000-0000-0000-000000000000}"/>
          </ac:spMkLst>
        </pc:spChg>
        <pc:spChg chg="mod">
          <ac:chgData name="Zahradník Radek (76162)" userId="S::xmzahra10@vutbr.cz::2ae45e0a-6fea-4f20-bc65-6bd76c1b5529" providerId="AD" clId="Web-{3CCA3A1A-EA6C-4EFD-B711-A0D3B7817A54}" dt="2023-06-28T10:31:20.742" v="931" actId="20577"/>
          <ac:spMkLst>
            <pc:docMk/>
            <pc:sldMk cId="1200123363" sldId="919"/>
            <ac:spMk id="5" creationId="{00000000-0000-0000-0000-000000000000}"/>
          </ac:spMkLst>
        </pc:spChg>
      </pc:sldChg>
      <pc:sldChg chg="modSp add ord replId">
        <pc:chgData name="Zahradník Radek (76162)" userId="S::xmzahra10@vutbr.cz::2ae45e0a-6fea-4f20-bc65-6bd76c1b5529" providerId="AD" clId="Web-{3CCA3A1A-EA6C-4EFD-B711-A0D3B7817A54}" dt="2023-06-28T14:08:18.414" v="1093" actId="20577"/>
        <pc:sldMkLst>
          <pc:docMk/>
          <pc:sldMk cId="2650880639" sldId="920"/>
        </pc:sldMkLst>
        <pc:spChg chg="mod">
          <ac:chgData name="Zahradník Radek (76162)" userId="S::xmzahra10@vutbr.cz::2ae45e0a-6fea-4f20-bc65-6bd76c1b5529" providerId="AD" clId="Web-{3CCA3A1A-EA6C-4EFD-B711-A0D3B7817A54}" dt="2023-06-28T14:08:18.414" v="1093" actId="20577"/>
          <ac:spMkLst>
            <pc:docMk/>
            <pc:sldMk cId="2650880639" sldId="920"/>
            <ac:spMk id="4" creationId="{00000000-0000-0000-0000-000000000000}"/>
          </ac:spMkLst>
        </pc:spChg>
        <pc:spChg chg="mod">
          <ac:chgData name="Zahradník Radek (76162)" userId="S::xmzahra10@vutbr.cz::2ae45e0a-6fea-4f20-bc65-6bd76c1b5529" providerId="AD" clId="Web-{3CCA3A1A-EA6C-4EFD-B711-A0D3B7817A54}" dt="2023-06-28T14:07:50.397" v="1086" actId="20577"/>
          <ac:spMkLst>
            <pc:docMk/>
            <pc:sldMk cId="2650880639" sldId="920"/>
            <ac:spMk id="5" creationId="{00000000-0000-0000-0000-000000000000}"/>
          </ac:spMkLst>
        </pc:spChg>
      </pc:sldChg>
      <pc:sldChg chg="addSp delSp modSp add ord replId">
        <pc:chgData name="Zahradník Radek (76162)" userId="S::xmzahra10@vutbr.cz::2ae45e0a-6fea-4f20-bc65-6bd76c1b5529" providerId="AD" clId="Web-{3CCA3A1A-EA6C-4EFD-B711-A0D3B7817A54}" dt="2023-06-28T19:25:54.379" v="1330" actId="14100"/>
        <pc:sldMkLst>
          <pc:docMk/>
          <pc:sldMk cId="1467721510" sldId="921"/>
        </pc:sldMkLst>
        <pc:spChg chg="add del mod">
          <ac:chgData name="Zahradník Radek (76162)" userId="S::xmzahra10@vutbr.cz::2ae45e0a-6fea-4f20-bc65-6bd76c1b5529" providerId="AD" clId="Web-{3CCA3A1A-EA6C-4EFD-B711-A0D3B7817A54}" dt="2023-06-28T19:25:42.426" v="1327"/>
          <ac:spMkLst>
            <pc:docMk/>
            <pc:sldMk cId="1467721510" sldId="921"/>
            <ac:spMk id="2" creationId="{6A66EE62-F232-AFA6-23D5-89532B63F2F3}"/>
          </ac:spMkLst>
        </pc:spChg>
        <pc:spChg chg="add del mod">
          <ac:chgData name="Zahradník Radek (76162)" userId="S::xmzahra10@vutbr.cz::2ae45e0a-6fea-4f20-bc65-6bd76c1b5529" providerId="AD" clId="Web-{3CCA3A1A-EA6C-4EFD-B711-A0D3B7817A54}" dt="2023-06-28T19:25:21.941" v="1314"/>
          <ac:spMkLst>
            <pc:docMk/>
            <pc:sldMk cId="1467721510" sldId="921"/>
            <ac:spMk id="3" creationId="{17B391D5-02A6-D0C6-402C-AB3B8B76DBFE}"/>
          </ac:spMkLst>
        </pc:spChg>
        <pc:spChg chg="del">
          <ac:chgData name="Zahradník Radek (76162)" userId="S::xmzahra10@vutbr.cz::2ae45e0a-6fea-4f20-bc65-6bd76c1b5529" providerId="AD" clId="Web-{3CCA3A1A-EA6C-4EFD-B711-A0D3B7817A54}" dt="2023-06-28T15:52:37.345" v="1117"/>
          <ac:spMkLst>
            <pc:docMk/>
            <pc:sldMk cId="1467721510" sldId="921"/>
            <ac:spMk id="3" creationId="{7E0808A9-AC67-6A44-0E66-3B06EFAF37FF}"/>
          </ac:spMkLst>
        </pc:spChg>
        <pc:spChg chg="mod">
          <ac:chgData name="Zahradník Radek (76162)" userId="S::xmzahra10@vutbr.cz::2ae45e0a-6fea-4f20-bc65-6bd76c1b5529" providerId="AD" clId="Web-{3CCA3A1A-EA6C-4EFD-B711-A0D3B7817A54}" dt="2023-06-28T15:59:10.011" v="1201" actId="20577"/>
          <ac:spMkLst>
            <pc:docMk/>
            <pc:sldMk cId="1467721510" sldId="921"/>
            <ac:spMk id="4" creationId="{00000000-0000-0000-0000-000000000000}"/>
          </ac:spMkLst>
        </pc:spChg>
        <pc:spChg chg="mod">
          <ac:chgData name="Zahradník Radek (76162)" userId="S::xmzahra10@vutbr.cz::2ae45e0a-6fea-4f20-bc65-6bd76c1b5529" providerId="AD" clId="Web-{3CCA3A1A-EA6C-4EFD-B711-A0D3B7817A54}" dt="2023-06-28T19:25:34.426" v="1324" actId="20577"/>
          <ac:spMkLst>
            <pc:docMk/>
            <pc:sldMk cId="1467721510" sldId="921"/>
            <ac:spMk id="5" creationId="{00000000-0000-0000-0000-000000000000}"/>
          </ac:spMkLst>
        </pc:spChg>
        <pc:spChg chg="add mod">
          <ac:chgData name="Zahradník Radek (76162)" userId="S::xmzahra10@vutbr.cz::2ae45e0a-6fea-4f20-bc65-6bd76c1b5529" providerId="AD" clId="Web-{3CCA3A1A-EA6C-4EFD-B711-A0D3B7817A54}" dt="2023-06-28T19:25:54.379" v="1330" actId="14100"/>
          <ac:spMkLst>
            <pc:docMk/>
            <pc:sldMk cId="1467721510" sldId="921"/>
            <ac:spMk id="6" creationId="{EDF03DA8-4D34-B152-6E17-783DB4679501}"/>
          </ac:spMkLst>
        </pc:spChg>
      </pc:sldChg>
      <pc:sldChg chg="addSp delSp modSp add replId">
        <pc:chgData name="Zahradník Radek (76162)" userId="S::xmzahra10@vutbr.cz::2ae45e0a-6fea-4f20-bc65-6bd76c1b5529" providerId="AD" clId="Web-{3CCA3A1A-EA6C-4EFD-B711-A0D3B7817A54}" dt="2023-06-28T20:05:02.465" v="1619" actId="20577"/>
        <pc:sldMkLst>
          <pc:docMk/>
          <pc:sldMk cId="113051437" sldId="922"/>
        </pc:sldMkLst>
        <pc:spChg chg="add del mod">
          <ac:chgData name="Zahradník Radek (76162)" userId="S::xmzahra10@vutbr.cz::2ae45e0a-6fea-4f20-bc65-6bd76c1b5529" providerId="AD" clId="Web-{3CCA3A1A-EA6C-4EFD-B711-A0D3B7817A54}" dt="2023-06-28T19:27:51.288" v="1343"/>
          <ac:spMkLst>
            <pc:docMk/>
            <pc:sldMk cId="113051437" sldId="922"/>
            <ac:spMk id="2" creationId="{6A66EE62-F232-AFA6-23D5-89532B63F2F3}"/>
          </ac:spMkLst>
        </pc:spChg>
        <pc:spChg chg="add del mod">
          <ac:chgData name="Zahradník Radek (76162)" userId="S::xmzahra10@vutbr.cz::2ae45e0a-6fea-4f20-bc65-6bd76c1b5529" providerId="AD" clId="Web-{3CCA3A1A-EA6C-4EFD-B711-A0D3B7817A54}" dt="2023-06-28T19:27:40.413" v="1340"/>
          <ac:spMkLst>
            <pc:docMk/>
            <pc:sldMk cId="113051437" sldId="922"/>
            <ac:spMk id="3" creationId="{07152E3A-4F61-06DC-03A4-D0FB77830BC7}"/>
          </ac:spMkLst>
        </pc:spChg>
        <pc:spChg chg="mod">
          <ac:chgData name="Zahradník Radek (76162)" userId="S::xmzahra10@vutbr.cz::2ae45e0a-6fea-4f20-bc65-6bd76c1b5529" providerId="AD" clId="Web-{3CCA3A1A-EA6C-4EFD-B711-A0D3B7817A54}" dt="2023-06-28T19:22:56.876" v="1308" actId="20577"/>
          <ac:spMkLst>
            <pc:docMk/>
            <pc:sldMk cId="113051437" sldId="922"/>
            <ac:spMk id="4" creationId="{00000000-0000-0000-0000-000000000000}"/>
          </ac:spMkLst>
        </pc:spChg>
        <pc:spChg chg="mod">
          <ac:chgData name="Zahradník Radek (76162)" userId="S::xmzahra10@vutbr.cz::2ae45e0a-6fea-4f20-bc65-6bd76c1b5529" providerId="AD" clId="Web-{3CCA3A1A-EA6C-4EFD-B711-A0D3B7817A54}" dt="2023-06-28T20:05:02.465" v="1619" actId="20577"/>
          <ac:spMkLst>
            <pc:docMk/>
            <pc:sldMk cId="113051437" sldId="922"/>
            <ac:spMk id="5" creationId="{00000000-0000-0000-0000-000000000000}"/>
          </ac:spMkLst>
        </pc:spChg>
        <pc:spChg chg="add mod">
          <ac:chgData name="Zahradník Radek (76162)" userId="S::xmzahra10@vutbr.cz::2ae45e0a-6fea-4f20-bc65-6bd76c1b5529" providerId="AD" clId="Web-{3CCA3A1A-EA6C-4EFD-B711-A0D3B7817A54}" dt="2023-06-28T19:52:00.104" v="1618" actId="1076"/>
          <ac:spMkLst>
            <pc:docMk/>
            <pc:sldMk cId="113051437" sldId="922"/>
            <ac:spMk id="6" creationId="{B6E666C3-DC21-A718-3914-2181F75050CB}"/>
          </ac:spMkLst>
        </pc:spChg>
      </pc:sldChg>
      <pc:sldChg chg="modSp add replId">
        <pc:chgData name="Zahradník Radek (76162)" userId="S::xmzahra10@vutbr.cz::2ae45e0a-6fea-4f20-bc65-6bd76c1b5529" providerId="AD" clId="Web-{3CCA3A1A-EA6C-4EFD-B711-A0D3B7817A54}" dt="2023-06-28T21:55:58.089" v="2593" actId="20577"/>
        <pc:sldMkLst>
          <pc:docMk/>
          <pc:sldMk cId="1362937558" sldId="923"/>
        </pc:sldMkLst>
        <pc:spChg chg="mod">
          <ac:chgData name="Zahradník Radek (76162)" userId="S::xmzahra10@vutbr.cz::2ae45e0a-6fea-4f20-bc65-6bd76c1b5529" providerId="AD" clId="Web-{3CCA3A1A-EA6C-4EFD-B711-A0D3B7817A54}" dt="2023-06-28T21:25:47.149" v="2008" actId="20577"/>
          <ac:spMkLst>
            <pc:docMk/>
            <pc:sldMk cId="1362937558" sldId="923"/>
            <ac:spMk id="4" creationId="{00000000-0000-0000-0000-000000000000}"/>
          </ac:spMkLst>
        </pc:spChg>
        <pc:spChg chg="mod">
          <ac:chgData name="Zahradník Radek (76162)" userId="S::xmzahra10@vutbr.cz::2ae45e0a-6fea-4f20-bc65-6bd76c1b5529" providerId="AD" clId="Web-{3CCA3A1A-EA6C-4EFD-B711-A0D3B7817A54}" dt="2023-06-28T21:55:58.089" v="2593" actId="20577"/>
          <ac:spMkLst>
            <pc:docMk/>
            <pc:sldMk cId="1362937558" sldId="923"/>
            <ac:spMk id="5" creationId="{00000000-0000-0000-0000-000000000000}"/>
          </ac:spMkLst>
        </pc:spChg>
      </pc:sldChg>
      <pc:sldChg chg="addSp delSp modSp add replId">
        <pc:chgData name="Zahradník Radek (76162)" userId="S::xmzahra10@vutbr.cz::2ae45e0a-6fea-4f20-bc65-6bd76c1b5529" providerId="AD" clId="Web-{3CCA3A1A-EA6C-4EFD-B711-A0D3B7817A54}" dt="2023-06-28T21:09:07.015" v="2007" actId="1076"/>
        <pc:sldMkLst>
          <pc:docMk/>
          <pc:sldMk cId="4040010988" sldId="924"/>
        </pc:sldMkLst>
        <pc:spChg chg="add del mod">
          <ac:chgData name="Zahradník Radek (76162)" userId="S::xmzahra10@vutbr.cz::2ae45e0a-6fea-4f20-bc65-6bd76c1b5529" providerId="AD" clId="Web-{3CCA3A1A-EA6C-4EFD-B711-A0D3B7817A54}" dt="2023-06-28T21:08:37.842" v="2002"/>
          <ac:spMkLst>
            <pc:docMk/>
            <pc:sldMk cId="4040010988" sldId="924"/>
            <ac:spMk id="2" creationId="{FBD67D61-3F79-4FF4-B595-02FFA52BEAFE}"/>
          </ac:spMkLst>
        </pc:spChg>
        <pc:spChg chg="add mod">
          <ac:chgData name="Zahradník Radek (76162)" userId="S::xmzahra10@vutbr.cz::2ae45e0a-6fea-4f20-bc65-6bd76c1b5529" providerId="AD" clId="Web-{3CCA3A1A-EA6C-4EFD-B711-A0D3B7817A54}" dt="2023-06-28T21:09:07.015" v="2007" actId="1076"/>
          <ac:spMkLst>
            <pc:docMk/>
            <pc:sldMk cId="4040010988" sldId="924"/>
            <ac:spMk id="3" creationId="{7D29C5F5-AE8F-F908-CCB3-55B7A12B4607}"/>
          </ac:spMkLst>
        </pc:spChg>
        <pc:spChg chg="mod">
          <ac:chgData name="Zahradník Radek (76162)" userId="S::xmzahra10@vutbr.cz::2ae45e0a-6fea-4f20-bc65-6bd76c1b5529" providerId="AD" clId="Web-{3CCA3A1A-EA6C-4EFD-B711-A0D3B7817A54}" dt="2023-06-28T21:07:27.152" v="1937" actId="20577"/>
          <ac:spMkLst>
            <pc:docMk/>
            <pc:sldMk cId="4040010988" sldId="924"/>
            <ac:spMk id="4" creationId="{00000000-0000-0000-0000-000000000000}"/>
          </ac:spMkLst>
        </pc:spChg>
        <pc:spChg chg="mod">
          <ac:chgData name="Zahradník Radek (76162)" userId="S::xmzahra10@vutbr.cz::2ae45e0a-6fea-4f20-bc65-6bd76c1b5529" providerId="AD" clId="Web-{3CCA3A1A-EA6C-4EFD-B711-A0D3B7817A54}" dt="2023-06-28T21:08:34.280" v="1998" actId="20577"/>
          <ac:spMkLst>
            <pc:docMk/>
            <pc:sldMk cId="4040010988" sldId="924"/>
            <ac:spMk id="5" creationId="{00000000-0000-0000-0000-000000000000}"/>
          </ac:spMkLst>
        </pc:spChg>
      </pc:sldChg>
      <pc:sldChg chg="delSp modSp add replId">
        <pc:chgData name="Zahradník Radek (76162)" userId="S::xmzahra10@vutbr.cz::2ae45e0a-6fea-4f20-bc65-6bd76c1b5529" providerId="AD" clId="Web-{3CCA3A1A-EA6C-4EFD-B711-A0D3B7817A54}" dt="2023-06-28T22:00:01.708" v="2822" actId="20577"/>
        <pc:sldMkLst>
          <pc:docMk/>
          <pc:sldMk cId="112007879" sldId="925"/>
        </pc:sldMkLst>
        <pc:spChg chg="del">
          <ac:chgData name="Zahradník Radek (76162)" userId="S::xmzahra10@vutbr.cz::2ae45e0a-6fea-4f20-bc65-6bd76c1b5529" providerId="AD" clId="Web-{3CCA3A1A-EA6C-4EFD-B711-A0D3B7817A54}" dt="2023-06-28T21:40:00.422" v="2398"/>
          <ac:spMkLst>
            <pc:docMk/>
            <pc:sldMk cId="112007879" sldId="925"/>
            <ac:spMk id="3" creationId="{F0871B3A-62BB-2B01-74C0-879BF0F7492B}"/>
          </ac:spMkLst>
        </pc:spChg>
        <pc:spChg chg="mod">
          <ac:chgData name="Zahradník Radek (76162)" userId="S::xmzahra10@vutbr.cz::2ae45e0a-6fea-4f20-bc65-6bd76c1b5529" providerId="AD" clId="Web-{3CCA3A1A-EA6C-4EFD-B711-A0D3B7817A54}" dt="2023-06-28T21:39:59.329" v="2397" actId="20577"/>
          <ac:spMkLst>
            <pc:docMk/>
            <pc:sldMk cId="112007879" sldId="925"/>
            <ac:spMk id="4" creationId="{00000000-0000-0000-0000-000000000000}"/>
          </ac:spMkLst>
        </pc:spChg>
        <pc:spChg chg="mod">
          <ac:chgData name="Zahradník Radek (76162)" userId="S::xmzahra10@vutbr.cz::2ae45e0a-6fea-4f20-bc65-6bd76c1b5529" providerId="AD" clId="Web-{3CCA3A1A-EA6C-4EFD-B711-A0D3B7817A54}" dt="2023-06-28T22:00:01.708" v="2822" actId="20577"/>
          <ac:spMkLst>
            <pc:docMk/>
            <pc:sldMk cId="112007879" sldId="925"/>
            <ac:spMk id="5" creationId="{00000000-0000-0000-0000-000000000000}"/>
          </ac:spMkLst>
        </pc:spChg>
      </pc:sldChg>
    </pc:docChg>
  </pc:docChgLst>
  <pc:docChgLst>
    <pc:chgData name="Zahradník Radek (76162)" userId="S::xmzahra10@vutbr.cz::2ae45e0a-6fea-4f20-bc65-6bd76c1b5529" providerId="AD" clId="Web-{C4C40DCE-3665-A7C9-019F-6E0DE1E1D584}"/>
    <pc:docChg chg="addSld modSld sldOrd">
      <pc:chgData name="Zahradník Radek (76162)" userId="S::xmzahra10@vutbr.cz::2ae45e0a-6fea-4f20-bc65-6bd76c1b5529" providerId="AD" clId="Web-{C4C40DCE-3665-A7C9-019F-6E0DE1E1D584}" dt="2023-06-29T13:42:17.704" v="735" actId="20577"/>
      <pc:docMkLst>
        <pc:docMk/>
      </pc:docMkLst>
      <pc:sldChg chg="modSp">
        <pc:chgData name="Zahradník Radek (76162)" userId="S::xmzahra10@vutbr.cz::2ae45e0a-6fea-4f20-bc65-6bd76c1b5529" providerId="AD" clId="Web-{C4C40DCE-3665-A7C9-019F-6E0DE1E1D584}" dt="2023-06-29T10:24:37.323" v="637" actId="20577"/>
        <pc:sldMkLst>
          <pc:docMk/>
          <pc:sldMk cId="1423114238" sldId="644"/>
        </pc:sldMkLst>
        <pc:spChg chg="mod">
          <ac:chgData name="Zahradník Radek (76162)" userId="S::xmzahra10@vutbr.cz::2ae45e0a-6fea-4f20-bc65-6bd76c1b5529" providerId="AD" clId="Web-{C4C40DCE-3665-A7C9-019F-6E0DE1E1D584}" dt="2023-06-29T10:24:37.323" v="637" actId="20577"/>
          <ac:spMkLst>
            <pc:docMk/>
            <pc:sldMk cId="1423114238" sldId="644"/>
            <ac:spMk id="5" creationId="{00000000-0000-0000-0000-000000000000}"/>
          </ac:spMkLst>
        </pc:spChg>
      </pc:sldChg>
      <pc:sldChg chg="mod modShow">
        <pc:chgData name="Zahradník Radek (76162)" userId="S::xmzahra10@vutbr.cz::2ae45e0a-6fea-4f20-bc65-6bd76c1b5529" providerId="AD" clId="Web-{C4C40DCE-3665-A7C9-019F-6E0DE1E1D584}" dt="2023-06-29T06:58:24.463" v="395"/>
        <pc:sldMkLst>
          <pc:docMk/>
          <pc:sldMk cId="1714875342" sldId="721"/>
        </pc:sldMkLst>
      </pc:sldChg>
      <pc:sldChg chg="modSp">
        <pc:chgData name="Zahradník Radek (76162)" userId="S::xmzahra10@vutbr.cz::2ae45e0a-6fea-4f20-bc65-6bd76c1b5529" providerId="AD" clId="Web-{C4C40DCE-3665-A7C9-019F-6E0DE1E1D584}" dt="2023-06-29T06:49:03.552" v="352" actId="20577"/>
        <pc:sldMkLst>
          <pc:docMk/>
          <pc:sldMk cId="4152852298" sldId="737"/>
        </pc:sldMkLst>
        <pc:spChg chg="mod">
          <ac:chgData name="Zahradník Radek (76162)" userId="S::xmzahra10@vutbr.cz::2ae45e0a-6fea-4f20-bc65-6bd76c1b5529" providerId="AD" clId="Web-{C4C40DCE-3665-A7C9-019F-6E0DE1E1D584}" dt="2023-06-29T06:49:03.552" v="352" actId="20577"/>
          <ac:spMkLst>
            <pc:docMk/>
            <pc:sldMk cId="4152852298" sldId="737"/>
            <ac:spMk id="5" creationId="{00000000-0000-0000-0000-000000000000}"/>
          </ac:spMkLst>
        </pc:spChg>
      </pc:sldChg>
      <pc:sldChg chg="modSp">
        <pc:chgData name="Zahradník Radek (76162)" userId="S::xmzahra10@vutbr.cz::2ae45e0a-6fea-4f20-bc65-6bd76c1b5529" providerId="AD" clId="Web-{C4C40DCE-3665-A7C9-019F-6E0DE1E1D584}" dt="2023-06-29T07:53:29.958" v="438" actId="20577"/>
        <pc:sldMkLst>
          <pc:docMk/>
          <pc:sldMk cId="3154213161" sldId="832"/>
        </pc:sldMkLst>
        <pc:spChg chg="mod">
          <ac:chgData name="Zahradník Radek (76162)" userId="S::xmzahra10@vutbr.cz::2ae45e0a-6fea-4f20-bc65-6bd76c1b5529" providerId="AD" clId="Web-{C4C40DCE-3665-A7C9-019F-6E0DE1E1D584}" dt="2023-06-29T07:53:29.958" v="438" actId="20577"/>
          <ac:spMkLst>
            <pc:docMk/>
            <pc:sldMk cId="3154213161" sldId="832"/>
            <ac:spMk id="3" creationId="{51E2C06C-5AA6-D7BE-E39E-86E330204C23}"/>
          </ac:spMkLst>
        </pc:spChg>
        <pc:spChg chg="mod">
          <ac:chgData name="Zahradník Radek (76162)" userId="S::xmzahra10@vutbr.cz::2ae45e0a-6fea-4f20-bc65-6bd76c1b5529" providerId="AD" clId="Web-{C4C40DCE-3665-A7C9-019F-6E0DE1E1D584}" dt="2023-06-29T07:53:25.067" v="436" actId="20577"/>
          <ac:spMkLst>
            <pc:docMk/>
            <pc:sldMk cId="3154213161" sldId="832"/>
            <ac:spMk id="5" creationId="{00000000-0000-0000-0000-000000000000}"/>
          </ac:spMkLst>
        </pc:spChg>
      </pc:sldChg>
      <pc:sldChg chg="delSp modSp">
        <pc:chgData name="Zahradník Radek (76162)" userId="S::xmzahra10@vutbr.cz::2ae45e0a-6fea-4f20-bc65-6bd76c1b5529" providerId="AD" clId="Web-{C4C40DCE-3665-A7C9-019F-6E0DE1E1D584}" dt="2023-06-29T08:08:29.878" v="595" actId="20577"/>
        <pc:sldMkLst>
          <pc:docMk/>
          <pc:sldMk cId="1544292331" sldId="833"/>
        </pc:sldMkLst>
        <pc:spChg chg="del mod">
          <ac:chgData name="Zahradník Radek (76162)" userId="S::xmzahra10@vutbr.cz::2ae45e0a-6fea-4f20-bc65-6bd76c1b5529" providerId="AD" clId="Web-{C4C40DCE-3665-A7C9-019F-6E0DE1E1D584}" dt="2023-06-29T08:07:57.407" v="550"/>
          <ac:spMkLst>
            <pc:docMk/>
            <pc:sldMk cId="1544292331" sldId="833"/>
            <ac:spMk id="3" creationId="{51E2C06C-5AA6-D7BE-E39E-86E330204C23}"/>
          </ac:spMkLst>
        </pc:spChg>
        <pc:spChg chg="mod">
          <ac:chgData name="Zahradník Radek (76162)" userId="S::xmzahra10@vutbr.cz::2ae45e0a-6fea-4f20-bc65-6bd76c1b5529" providerId="AD" clId="Web-{C4C40DCE-3665-A7C9-019F-6E0DE1E1D584}" dt="2023-06-29T08:08:29.878" v="595" actId="20577"/>
          <ac:spMkLst>
            <pc:docMk/>
            <pc:sldMk cId="1544292331" sldId="833"/>
            <ac:spMk id="5" creationId="{00000000-0000-0000-0000-000000000000}"/>
          </ac:spMkLst>
        </pc:spChg>
      </pc:sldChg>
      <pc:sldChg chg="modSp">
        <pc:chgData name="Zahradník Radek (76162)" userId="S::xmzahra10@vutbr.cz::2ae45e0a-6fea-4f20-bc65-6bd76c1b5529" providerId="AD" clId="Web-{C4C40DCE-3665-A7C9-019F-6E0DE1E1D584}" dt="2023-06-29T06:37:22.496" v="121" actId="20577"/>
        <pc:sldMkLst>
          <pc:docMk/>
          <pc:sldMk cId="3913387024" sldId="848"/>
        </pc:sldMkLst>
        <pc:spChg chg="mod">
          <ac:chgData name="Zahradník Radek (76162)" userId="S::xmzahra10@vutbr.cz::2ae45e0a-6fea-4f20-bc65-6bd76c1b5529" providerId="AD" clId="Web-{C4C40DCE-3665-A7C9-019F-6E0DE1E1D584}" dt="2023-06-29T06:37:22.496" v="121" actId="20577"/>
          <ac:spMkLst>
            <pc:docMk/>
            <pc:sldMk cId="3913387024" sldId="848"/>
            <ac:spMk id="5" creationId="{00000000-0000-0000-0000-000000000000}"/>
          </ac:spMkLst>
        </pc:spChg>
      </pc:sldChg>
      <pc:sldChg chg="modSp">
        <pc:chgData name="Zahradník Radek (76162)" userId="S::xmzahra10@vutbr.cz::2ae45e0a-6fea-4f20-bc65-6bd76c1b5529" providerId="AD" clId="Web-{C4C40DCE-3665-A7C9-019F-6E0DE1E1D584}" dt="2023-06-29T06:58:13.666" v="394" actId="1076"/>
        <pc:sldMkLst>
          <pc:docMk/>
          <pc:sldMk cId="2223786337" sldId="866"/>
        </pc:sldMkLst>
        <pc:spChg chg="mod">
          <ac:chgData name="Zahradník Radek (76162)" userId="S::xmzahra10@vutbr.cz::2ae45e0a-6fea-4f20-bc65-6bd76c1b5529" providerId="AD" clId="Web-{C4C40DCE-3665-A7C9-019F-6E0DE1E1D584}" dt="2023-06-29T06:58:13.666" v="394" actId="1076"/>
          <ac:spMkLst>
            <pc:docMk/>
            <pc:sldMk cId="2223786337" sldId="866"/>
            <ac:spMk id="3" creationId="{F0871B3A-62BB-2B01-74C0-879BF0F7492B}"/>
          </ac:spMkLst>
        </pc:spChg>
        <pc:spChg chg="mod">
          <ac:chgData name="Zahradník Radek (76162)" userId="S::xmzahra10@vutbr.cz::2ae45e0a-6fea-4f20-bc65-6bd76c1b5529" providerId="AD" clId="Web-{C4C40DCE-3665-A7C9-019F-6E0DE1E1D584}" dt="2023-06-29T06:58:10.713" v="393" actId="20577"/>
          <ac:spMkLst>
            <pc:docMk/>
            <pc:sldMk cId="2223786337" sldId="866"/>
            <ac:spMk id="5" creationId="{00000000-0000-0000-0000-000000000000}"/>
          </ac:spMkLst>
        </pc:spChg>
      </pc:sldChg>
      <pc:sldChg chg="modNotes">
        <pc:chgData name="Zahradník Radek (76162)" userId="S::xmzahra10@vutbr.cz::2ae45e0a-6fea-4f20-bc65-6bd76c1b5529" providerId="AD" clId="Web-{C4C40DCE-3665-A7C9-019F-6E0DE1E1D584}" dt="2023-06-29T11:30:49.518" v="638"/>
        <pc:sldMkLst>
          <pc:docMk/>
          <pc:sldMk cId="2468233142" sldId="871"/>
        </pc:sldMkLst>
      </pc:sldChg>
      <pc:sldChg chg="modSp">
        <pc:chgData name="Zahradník Radek (76162)" userId="S::xmzahra10@vutbr.cz::2ae45e0a-6fea-4f20-bc65-6bd76c1b5529" providerId="AD" clId="Web-{C4C40DCE-3665-A7C9-019F-6E0DE1E1D584}" dt="2023-06-29T07:01:24.782" v="434" actId="20577"/>
        <pc:sldMkLst>
          <pc:docMk/>
          <pc:sldMk cId="112007879" sldId="925"/>
        </pc:sldMkLst>
        <pc:spChg chg="mod">
          <ac:chgData name="Zahradník Radek (76162)" userId="S::xmzahra10@vutbr.cz::2ae45e0a-6fea-4f20-bc65-6bd76c1b5529" providerId="AD" clId="Web-{C4C40DCE-3665-A7C9-019F-6E0DE1E1D584}" dt="2023-06-29T07:01:24.782" v="434" actId="20577"/>
          <ac:spMkLst>
            <pc:docMk/>
            <pc:sldMk cId="112007879" sldId="925"/>
            <ac:spMk id="5" creationId="{00000000-0000-0000-0000-000000000000}"/>
          </ac:spMkLst>
        </pc:spChg>
      </pc:sldChg>
      <pc:sldChg chg="modSp add ord replId">
        <pc:chgData name="Zahradník Radek (76162)" userId="S::xmzahra10@vutbr.cz::2ae45e0a-6fea-4f20-bc65-6bd76c1b5529" providerId="AD" clId="Web-{C4C40DCE-3665-A7C9-019F-6E0DE1E1D584}" dt="2023-06-29T06:45:17.169" v="293" actId="20577"/>
        <pc:sldMkLst>
          <pc:docMk/>
          <pc:sldMk cId="3142976737" sldId="926"/>
        </pc:sldMkLst>
        <pc:spChg chg="mod">
          <ac:chgData name="Zahradník Radek (76162)" userId="S::xmzahra10@vutbr.cz::2ae45e0a-6fea-4f20-bc65-6bd76c1b5529" providerId="AD" clId="Web-{C4C40DCE-3665-A7C9-019F-6E0DE1E1D584}" dt="2023-06-29T06:39:17.594" v="152" actId="20577"/>
          <ac:spMkLst>
            <pc:docMk/>
            <pc:sldMk cId="3142976737" sldId="926"/>
            <ac:spMk id="4" creationId="{00000000-0000-0000-0000-000000000000}"/>
          </ac:spMkLst>
        </pc:spChg>
        <pc:spChg chg="mod">
          <ac:chgData name="Zahradník Radek (76162)" userId="S::xmzahra10@vutbr.cz::2ae45e0a-6fea-4f20-bc65-6bd76c1b5529" providerId="AD" clId="Web-{C4C40DCE-3665-A7C9-019F-6E0DE1E1D584}" dt="2023-06-29T06:45:17.169" v="293" actId="20577"/>
          <ac:spMkLst>
            <pc:docMk/>
            <pc:sldMk cId="3142976737" sldId="926"/>
            <ac:spMk id="5" creationId="{00000000-0000-0000-0000-000000000000}"/>
          </ac:spMkLst>
        </pc:spChg>
      </pc:sldChg>
      <pc:sldChg chg="delSp modSp add replId">
        <pc:chgData name="Zahradník Radek (76162)" userId="S::xmzahra10@vutbr.cz::2ae45e0a-6fea-4f20-bc65-6bd76c1b5529" providerId="AD" clId="Web-{C4C40DCE-3665-A7C9-019F-6E0DE1E1D584}" dt="2023-06-29T13:42:17.704" v="735" actId="20577"/>
        <pc:sldMkLst>
          <pc:docMk/>
          <pc:sldMk cId="2495682415" sldId="927"/>
        </pc:sldMkLst>
        <pc:spChg chg="del">
          <ac:chgData name="Zahradník Radek (76162)" userId="S::xmzahra10@vutbr.cz::2ae45e0a-6fea-4f20-bc65-6bd76c1b5529" providerId="AD" clId="Web-{C4C40DCE-3665-A7C9-019F-6E0DE1E1D584}" dt="2023-06-29T13:39:29.900" v="640"/>
          <ac:spMkLst>
            <pc:docMk/>
            <pc:sldMk cId="2495682415" sldId="927"/>
            <ac:spMk id="3" creationId="{E0A68CB0-EF07-0641-520D-216711C746C2}"/>
          </ac:spMkLst>
        </pc:spChg>
        <pc:spChg chg="mod">
          <ac:chgData name="Zahradník Radek (76162)" userId="S::xmzahra10@vutbr.cz::2ae45e0a-6fea-4f20-bc65-6bd76c1b5529" providerId="AD" clId="Web-{C4C40DCE-3665-A7C9-019F-6E0DE1E1D584}" dt="2023-06-29T13:39:48.057" v="657" actId="20577"/>
          <ac:spMkLst>
            <pc:docMk/>
            <pc:sldMk cId="2495682415" sldId="927"/>
            <ac:spMk id="4" creationId="{00000000-0000-0000-0000-000000000000}"/>
          </ac:spMkLst>
        </pc:spChg>
        <pc:spChg chg="mod">
          <ac:chgData name="Zahradník Radek (76162)" userId="S::xmzahra10@vutbr.cz::2ae45e0a-6fea-4f20-bc65-6bd76c1b5529" providerId="AD" clId="Web-{C4C40DCE-3665-A7C9-019F-6E0DE1E1D584}" dt="2023-06-29T13:42:17.704" v="735" actId="20577"/>
          <ac:spMkLst>
            <pc:docMk/>
            <pc:sldMk cId="2495682415" sldId="927"/>
            <ac:spMk id="5" creationId="{00000000-0000-0000-0000-000000000000}"/>
          </ac:spMkLst>
        </pc:spChg>
        <pc:spChg chg="del">
          <ac:chgData name="Zahradník Radek (76162)" userId="S::xmzahra10@vutbr.cz::2ae45e0a-6fea-4f20-bc65-6bd76c1b5529" providerId="AD" clId="Web-{C4C40DCE-3665-A7C9-019F-6E0DE1E1D584}" dt="2023-06-29T13:39:32.791" v="641"/>
          <ac:spMkLst>
            <pc:docMk/>
            <pc:sldMk cId="2495682415" sldId="927"/>
            <ac:spMk id="7" creationId="{6CC9F676-64A9-997F-5042-7998742D70AA}"/>
          </ac:spMkLst>
        </pc:spChg>
      </pc:sldChg>
    </pc:docChg>
  </pc:docChgLst>
  <pc:docChgLst>
    <pc:chgData name="Zahradník Radek (76162)" userId="2ae45e0a-6fea-4f20-bc65-6bd76c1b5529" providerId="ADAL" clId="{D36F8C41-E77C-4CCE-8057-B7E64B1B74D0}"/>
    <pc:docChg chg="undo custSel addSld modSld sldOrd">
      <pc:chgData name="Zahradník Radek (76162)" userId="2ae45e0a-6fea-4f20-bc65-6bd76c1b5529" providerId="ADAL" clId="{D36F8C41-E77C-4CCE-8057-B7E64B1B74D0}" dt="2023-09-06T05:20:59.015" v="4965" actId="20577"/>
      <pc:docMkLst>
        <pc:docMk/>
      </pc:docMkLst>
      <pc:sldChg chg="modSp mod">
        <pc:chgData name="Zahradník Radek (76162)" userId="2ae45e0a-6fea-4f20-bc65-6bd76c1b5529" providerId="ADAL" clId="{D36F8C41-E77C-4CCE-8057-B7E64B1B74D0}" dt="2023-06-26T20:28:24.939" v="14" actId="20577"/>
        <pc:sldMkLst>
          <pc:docMk/>
          <pc:sldMk cId="355050842" sldId="662"/>
        </pc:sldMkLst>
        <pc:spChg chg="mod">
          <ac:chgData name="Zahradník Radek (76162)" userId="2ae45e0a-6fea-4f20-bc65-6bd76c1b5529" providerId="ADAL" clId="{D36F8C41-E77C-4CCE-8057-B7E64B1B74D0}" dt="2023-06-26T20:28:24.939" v="14" actId="20577"/>
          <ac:spMkLst>
            <pc:docMk/>
            <pc:sldMk cId="355050842" sldId="662"/>
            <ac:spMk id="5" creationId="{00000000-0000-0000-0000-000000000000}"/>
          </ac:spMkLst>
        </pc:spChg>
      </pc:sldChg>
      <pc:sldChg chg="modSp mod">
        <pc:chgData name="Zahradník Radek (76162)" userId="2ae45e0a-6fea-4f20-bc65-6bd76c1b5529" providerId="ADAL" clId="{D36F8C41-E77C-4CCE-8057-B7E64B1B74D0}" dt="2023-06-27T03:04:42.277" v="17" actId="20577"/>
        <pc:sldMkLst>
          <pc:docMk/>
          <pc:sldMk cId="3138442201" sldId="674"/>
        </pc:sldMkLst>
        <pc:spChg chg="mod">
          <ac:chgData name="Zahradník Radek (76162)" userId="2ae45e0a-6fea-4f20-bc65-6bd76c1b5529" providerId="ADAL" clId="{D36F8C41-E77C-4CCE-8057-B7E64B1B74D0}" dt="2023-06-27T03:04:42.277" v="17" actId="20577"/>
          <ac:spMkLst>
            <pc:docMk/>
            <pc:sldMk cId="3138442201" sldId="674"/>
            <ac:spMk id="5" creationId="{00000000-0000-0000-0000-000000000000}"/>
          </ac:spMkLst>
        </pc:spChg>
      </pc:sldChg>
      <pc:sldChg chg="modSp mod">
        <pc:chgData name="Zahradník Radek (76162)" userId="2ae45e0a-6fea-4f20-bc65-6bd76c1b5529" providerId="ADAL" clId="{D36F8C41-E77C-4CCE-8057-B7E64B1B74D0}" dt="2023-06-27T03:16:18.210" v="32" actId="113"/>
        <pc:sldMkLst>
          <pc:docMk/>
          <pc:sldMk cId="2952584828" sldId="679"/>
        </pc:sldMkLst>
        <pc:spChg chg="mod">
          <ac:chgData name="Zahradník Radek (76162)" userId="2ae45e0a-6fea-4f20-bc65-6bd76c1b5529" providerId="ADAL" clId="{D36F8C41-E77C-4CCE-8057-B7E64B1B74D0}" dt="2023-06-27T03:16:18.210" v="32" actId="113"/>
          <ac:spMkLst>
            <pc:docMk/>
            <pc:sldMk cId="2952584828" sldId="679"/>
            <ac:spMk id="5" creationId="{00000000-0000-0000-0000-000000000000}"/>
          </ac:spMkLst>
        </pc:spChg>
      </pc:sldChg>
      <pc:sldChg chg="modSp mod">
        <pc:chgData name="Zahradník Radek (76162)" userId="2ae45e0a-6fea-4f20-bc65-6bd76c1b5529" providerId="ADAL" clId="{D36F8C41-E77C-4CCE-8057-B7E64B1B74D0}" dt="2023-06-27T19:50:36.773" v="155" actId="790"/>
        <pc:sldMkLst>
          <pc:docMk/>
          <pc:sldMk cId="3793281791" sldId="682"/>
        </pc:sldMkLst>
        <pc:spChg chg="mod">
          <ac:chgData name="Zahradník Radek (76162)" userId="2ae45e0a-6fea-4f20-bc65-6bd76c1b5529" providerId="ADAL" clId="{D36F8C41-E77C-4CCE-8057-B7E64B1B74D0}" dt="2023-06-27T19:50:36.773" v="155" actId="790"/>
          <ac:spMkLst>
            <pc:docMk/>
            <pc:sldMk cId="3793281791" sldId="682"/>
            <ac:spMk id="5" creationId="{00000000-0000-0000-0000-000000000000}"/>
          </ac:spMkLst>
        </pc:spChg>
      </pc:sldChg>
      <pc:sldChg chg="modSp mod">
        <pc:chgData name="Zahradník Radek (76162)" userId="2ae45e0a-6fea-4f20-bc65-6bd76c1b5529" providerId="ADAL" clId="{D36F8C41-E77C-4CCE-8057-B7E64B1B74D0}" dt="2023-06-26T20:19:42.206" v="6" actId="790"/>
        <pc:sldMkLst>
          <pc:docMk/>
          <pc:sldMk cId="3744299958" sldId="697"/>
        </pc:sldMkLst>
        <pc:spChg chg="mod">
          <ac:chgData name="Zahradník Radek (76162)" userId="2ae45e0a-6fea-4f20-bc65-6bd76c1b5529" providerId="ADAL" clId="{D36F8C41-E77C-4CCE-8057-B7E64B1B74D0}" dt="2023-06-26T20:19:42.206" v="6" actId="790"/>
          <ac:spMkLst>
            <pc:docMk/>
            <pc:sldMk cId="3744299958" sldId="697"/>
            <ac:spMk id="5" creationId="{00000000-0000-0000-0000-000000000000}"/>
          </ac:spMkLst>
        </pc:spChg>
      </pc:sldChg>
      <pc:sldChg chg="modSp mod">
        <pc:chgData name="Zahradník Radek (76162)" userId="2ae45e0a-6fea-4f20-bc65-6bd76c1b5529" providerId="ADAL" clId="{D36F8C41-E77C-4CCE-8057-B7E64B1B74D0}" dt="2023-08-28T08:17:16.174" v="340" actId="20577"/>
        <pc:sldMkLst>
          <pc:docMk/>
          <pc:sldMk cId="2889793396" sldId="736"/>
        </pc:sldMkLst>
        <pc:spChg chg="mod">
          <ac:chgData name="Zahradník Radek (76162)" userId="2ae45e0a-6fea-4f20-bc65-6bd76c1b5529" providerId="ADAL" clId="{D36F8C41-E77C-4CCE-8057-B7E64B1B74D0}" dt="2023-08-28T08:17:16.174" v="340" actId="20577"/>
          <ac:spMkLst>
            <pc:docMk/>
            <pc:sldMk cId="2889793396" sldId="736"/>
            <ac:spMk id="5" creationId="{00000000-0000-0000-0000-000000000000}"/>
          </ac:spMkLst>
        </pc:spChg>
      </pc:sldChg>
      <pc:sldChg chg="modSp mod">
        <pc:chgData name="Zahradník Radek (76162)" userId="2ae45e0a-6fea-4f20-bc65-6bd76c1b5529" providerId="ADAL" clId="{D36F8C41-E77C-4CCE-8057-B7E64B1B74D0}" dt="2023-08-28T10:16:45.890" v="1433" actId="20577"/>
        <pc:sldMkLst>
          <pc:docMk/>
          <pc:sldMk cId="4152852298" sldId="737"/>
        </pc:sldMkLst>
        <pc:spChg chg="mod">
          <ac:chgData name="Zahradník Radek (76162)" userId="2ae45e0a-6fea-4f20-bc65-6bd76c1b5529" providerId="ADAL" clId="{D36F8C41-E77C-4CCE-8057-B7E64B1B74D0}" dt="2023-08-28T10:16:45.890" v="1433" actId="20577"/>
          <ac:spMkLst>
            <pc:docMk/>
            <pc:sldMk cId="4152852298" sldId="737"/>
            <ac:spMk id="5" creationId="{00000000-0000-0000-0000-000000000000}"/>
          </ac:spMkLst>
        </pc:spChg>
      </pc:sldChg>
      <pc:sldChg chg="modSp mod">
        <pc:chgData name="Zahradník Radek (76162)" userId="2ae45e0a-6fea-4f20-bc65-6bd76c1b5529" providerId="ADAL" clId="{D36F8C41-E77C-4CCE-8057-B7E64B1B74D0}" dt="2023-06-27T03:06:08.239" v="30" actId="20577"/>
        <pc:sldMkLst>
          <pc:docMk/>
          <pc:sldMk cId="1874396159" sldId="745"/>
        </pc:sldMkLst>
        <pc:spChg chg="mod">
          <ac:chgData name="Zahradník Radek (76162)" userId="2ae45e0a-6fea-4f20-bc65-6bd76c1b5529" providerId="ADAL" clId="{D36F8C41-E77C-4CCE-8057-B7E64B1B74D0}" dt="2023-06-27T03:06:08.239" v="30" actId="20577"/>
          <ac:spMkLst>
            <pc:docMk/>
            <pc:sldMk cId="1874396159" sldId="745"/>
            <ac:spMk id="5" creationId="{00000000-0000-0000-0000-000000000000}"/>
          </ac:spMkLst>
        </pc:spChg>
      </pc:sldChg>
      <pc:sldChg chg="modSp mod">
        <pc:chgData name="Zahradník Radek (76162)" userId="2ae45e0a-6fea-4f20-bc65-6bd76c1b5529" providerId="ADAL" clId="{D36F8C41-E77C-4CCE-8057-B7E64B1B74D0}" dt="2023-08-28T08:10:14.774" v="240" actId="20577"/>
        <pc:sldMkLst>
          <pc:docMk/>
          <pc:sldMk cId="1589513090" sldId="813"/>
        </pc:sldMkLst>
        <pc:spChg chg="mod">
          <ac:chgData name="Zahradník Radek (76162)" userId="2ae45e0a-6fea-4f20-bc65-6bd76c1b5529" providerId="ADAL" clId="{D36F8C41-E77C-4CCE-8057-B7E64B1B74D0}" dt="2023-08-28T08:10:14.774" v="240" actId="20577"/>
          <ac:spMkLst>
            <pc:docMk/>
            <pc:sldMk cId="1589513090" sldId="813"/>
            <ac:spMk id="5" creationId="{00000000-0000-0000-0000-000000000000}"/>
          </ac:spMkLst>
        </pc:spChg>
      </pc:sldChg>
      <pc:sldChg chg="modSp mod">
        <pc:chgData name="Zahradník Radek (76162)" userId="2ae45e0a-6fea-4f20-bc65-6bd76c1b5529" providerId="ADAL" clId="{D36F8C41-E77C-4CCE-8057-B7E64B1B74D0}" dt="2023-08-28T08:39:04.061" v="1020" actId="20577"/>
        <pc:sldMkLst>
          <pc:docMk/>
          <pc:sldMk cId="3313088123" sldId="845"/>
        </pc:sldMkLst>
        <pc:spChg chg="mod">
          <ac:chgData name="Zahradník Radek (76162)" userId="2ae45e0a-6fea-4f20-bc65-6bd76c1b5529" providerId="ADAL" clId="{D36F8C41-E77C-4CCE-8057-B7E64B1B74D0}" dt="2023-08-28T08:39:04.061" v="1020" actId="20577"/>
          <ac:spMkLst>
            <pc:docMk/>
            <pc:sldMk cId="3313088123" sldId="845"/>
            <ac:spMk id="2" creationId="{00000000-0000-0000-0000-000000000000}"/>
          </ac:spMkLst>
        </pc:spChg>
      </pc:sldChg>
      <pc:sldChg chg="modSp mod">
        <pc:chgData name="Zahradník Radek (76162)" userId="2ae45e0a-6fea-4f20-bc65-6bd76c1b5529" providerId="ADAL" clId="{D36F8C41-E77C-4CCE-8057-B7E64B1B74D0}" dt="2023-09-06T04:53:51.056" v="4084" actId="313"/>
        <pc:sldMkLst>
          <pc:docMk/>
          <pc:sldMk cId="2223786337" sldId="866"/>
        </pc:sldMkLst>
        <pc:spChg chg="mod">
          <ac:chgData name="Zahradník Radek (76162)" userId="2ae45e0a-6fea-4f20-bc65-6bd76c1b5529" providerId="ADAL" clId="{D36F8C41-E77C-4CCE-8057-B7E64B1B74D0}" dt="2023-09-06T04:53:51.056" v="4084" actId="313"/>
          <ac:spMkLst>
            <pc:docMk/>
            <pc:sldMk cId="2223786337" sldId="866"/>
            <ac:spMk id="4" creationId="{00000000-0000-0000-0000-000000000000}"/>
          </ac:spMkLst>
        </pc:spChg>
      </pc:sldChg>
      <pc:sldChg chg="modSp add mod modNotesTx">
        <pc:chgData name="Zahradník Radek (76162)" userId="2ae45e0a-6fea-4f20-bc65-6bd76c1b5529" providerId="ADAL" clId="{D36F8C41-E77C-4CCE-8057-B7E64B1B74D0}" dt="2023-06-27T03:44:52.842" v="122"/>
        <pc:sldMkLst>
          <pc:docMk/>
          <pc:sldMk cId="1631312766" sldId="915"/>
        </pc:sldMkLst>
        <pc:spChg chg="mod">
          <ac:chgData name="Zahradník Radek (76162)" userId="2ae45e0a-6fea-4f20-bc65-6bd76c1b5529" providerId="ADAL" clId="{D36F8C41-E77C-4CCE-8057-B7E64B1B74D0}" dt="2023-06-27T03:29:35.005" v="114" actId="790"/>
          <ac:spMkLst>
            <pc:docMk/>
            <pc:sldMk cId="1631312766" sldId="915"/>
            <ac:spMk id="4" creationId="{00000000-0000-0000-0000-000000000000}"/>
          </ac:spMkLst>
        </pc:spChg>
        <pc:spChg chg="mod">
          <ac:chgData name="Zahradník Radek (76162)" userId="2ae45e0a-6fea-4f20-bc65-6bd76c1b5529" providerId="ADAL" clId="{D36F8C41-E77C-4CCE-8057-B7E64B1B74D0}" dt="2023-06-27T03:29:41.980" v="117" actId="20577"/>
          <ac:spMkLst>
            <pc:docMk/>
            <pc:sldMk cId="1631312766" sldId="915"/>
            <ac:spMk id="5" creationId="{00000000-0000-0000-0000-000000000000}"/>
          </ac:spMkLst>
        </pc:spChg>
      </pc:sldChg>
      <pc:sldChg chg="modSp add mod ord">
        <pc:chgData name="Zahradník Radek (76162)" userId="2ae45e0a-6fea-4f20-bc65-6bd76c1b5529" providerId="ADAL" clId="{D36F8C41-E77C-4CCE-8057-B7E64B1B74D0}" dt="2023-08-28T08:36:48.773" v="987"/>
        <pc:sldMkLst>
          <pc:docMk/>
          <pc:sldMk cId="3976622551" sldId="928"/>
        </pc:sldMkLst>
        <pc:spChg chg="mod">
          <ac:chgData name="Zahradník Radek (76162)" userId="2ae45e0a-6fea-4f20-bc65-6bd76c1b5529" providerId="ADAL" clId="{D36F8C41-E77C-4CCE-8057-B7E64B1B74D0}" dt="2023-08-28T08:17:59.594" v="352" actId="20577"/>
          <ac:spMkLst>
            <pc:docMk/>
            <pc:sldMk cId="3976622551" sldId="928"/>
            <ac:spMk id="4" creationId="{00000000-0000-0000-0000-000000000000}"/>
          </ac:spMkLst>
        </pc:spChg>
        <pc:spChg chg="mod">
          <ac:chgData name="Zahradník Radek (76162)" userId="2ae45e0a-6fea-4f20-bc65-6bd76c1b5529" providerId="ADAL" clId="{D36F8C41-E77C-4CCE-8057-B7E64B1B74D0}" dt="2023-08-28T08:34:40.798" v="985" actId="20577"/>
          <ac:spMkLst>
            <pc:docMk/>
            <pc:sldMk cId="3976622551" sldId="928"/>
            <ac:spMk id="5" creationId="{00000000-0000-0000-0000-000000000000}"/>
          </ac:spMkLst>
        </pc:spChg>
      </pc:sldChg>
      <pc:sldChg chg="add">
        <pc:chgData name="Zahradník Radek (76162)" userId="2ae45e0a-6fea-4f20-bc65-6bd76c1b5529" providerId="ADAL" clId="{D36F8C41-E77C-4CCE-8057-B7E64B1B74D0}" dt="2023-08-28T08:37:48.392" v="988"/>
        <pc:sldMkLst>
          <pc:docMk/>
          <pc:sldMk cId="2614642685" sldId="929"/>
        </pc:sldMkLst>
      </pc:sldChg>
      <pc:sldChg chg="addSp delSp modSp add mod ord">
        <pc:chgData name="Zahradník Radek (76162)" userId="2ae45e0a-6fea-4f20-bc65-6bd76c1b5529" providerId="ADAL" clId="{D36F8C41-E77C-4CCE-8057-B7E64B1B74D0}" dt="2023-09-01T07:07:11.377" v="2091" actId="21"/>
        <pc:sldMkLst>
          <pc:docMk/>
          <pc:sldMk cId="1706393569" sldId="930"/>
        </pc:sldMkLst>
        <pc:spChg chg="add del">
          <ac:chgData name="Zahradník Radek (76162)" userId="2ae45e0a-6fea-4f20-bc65-6bd76c1b5529" providerId="ADAL" clId="{D36F8C41-E77C-4CCE-8057-B7E64B1B74D0}" dt="2023-08-28T10:06:28.987" v="1115"/>
          <ac:spMkLst>
            <pc:docMk/>
            <pc:sldMk cId="1706393569" sldId="930"/>
            <ac:spMk id="2" creationId="{964966F8-1462-C1B9-2B89-338D9BA5D48E}"/>
          </ac:spMkLst>
        </pc:spChg>
        <pc:spChg chg="add del">
          <ac:chgData name="Zahradník Radek (76162)" userId="2ae45e0a-6fea-4f20-bc65-6bd76c1b5529" providerId="ADAL" clId="{D36F8C41-E77C-4CCE-8057-B7E64B1B74D0}" dt="2023-08-28T10:06:42.728" v="1119"/>
          <ac:spMkLst>
            <pc:docMk/>
            <pc:sldMk cId="1706393569" sldId="930"/>
            <ac:spMk id="3" creationId="{6AC7994B-4B6F-F815-A792-EC2D13C9F3E4}"/>
          </ac:spMkLst>
        </pc:spChg>
        <pc:spChg chg="mod">
          <ac:chgData name="Zahradník Radek (76162)" userId="2ae45e0a-6fea-4f20-bc65-6bd76c1b5529" providerId="ADAL" clId="{D36F8C41-E77C-4CCE-8057-B7E64B1B74D0}" dt="2023-08-28T08:40:06.386" v="1039" actId="20577"/>
          <ac:spMkLst>
            <pc:docMk/>
            <pc:sldMk cId="1706393569" sldId="930"/>
            <ac:spMk id="4" creationId="{00000000-0000-0000-0000-000000000000}"/>
          </ac:spMkLst>
        </pc:spChg>
        <pc:spChg chg="mod">
          <ac:chgData name="Zahradník Radek (76162)" userId="2ae45e0a-6fea-4f20-bc65-6bd76c1b5529" providerId="ADAL" clId="{D36F8C41-E77C-4CCE-8057-B7E64B1B74D0}" dt="2023-08-28T10:43:52.581" v="1737" actId="20577"/>
          <ac:spMkLst>
            <pc:docMk/>
            <pc:sldMk cId="1706393569" sldId="930"/>
            <ac:spMk id="5" creationId="{00000000-0000-0000-0000-000000000000}"/>
          </ac:spMkLst>
        </pc:spChg>
        <pc:spChg chg="add del mod">
          <ac:chgData name="Zahradník Radek (76162)" userId="2ae45e0a-6fea-4f20-bc65-6bd76c1b5529" providerId="ADAL" clId="{D36F8C41-E77C-4CCE-8057-B7E64B1B74D0}" dt="2023-08-28T10:06:42.513" v="1118"/>
          <ac:spMkLst>
            <pc:docMk/>
            <pc:sldMk cId="1706393569" sldId="930"/>
            <ac:spMk id="6" creationId="{000490D5-0A89-A188-7A3B-89A7D394FD8B}"/>
          </ac:spMkLst>
        </pc:spChg>
        <pc:spChg chg="add del mod">
          <ac:chgData name="Zahradník Radek (76162)" userId="2ae45e0a-6fea-4f20-bc65-6bd76c1b5529" providerId="ADAL" clId="{D36F8C41-E77C-4CCE-8057-B7E64B1B74D0}" dt="2023-08-28T10:06:55.111" v="1124" actId="478"/>
          <ac:spMkLst>
            <pc:docMk/>
            <pc:sldMk cId="1706393569" sldId="930"/>
            <ac:spMk id="7" creationId="{87F6C104-3ABA-277A-97F7-C4D0ED552147}"/>
          </ac:spMkLst>
        </pc:spChg>
        <pc:spChg chg="add del mod">
          <ac:chgData name="Zahradník Radek (76162)" userId="2ae45e0a-6fea-4f20-bc65-6bd76c1b5529" providerId="ADAL" clId="{D36F8C41-E77C-4CCE-8057-B7E64B1B74D0}" dt="2023-08-28T10:08:33.579" v="1184" actId="478"/>
          <ac:spMkLst>
            <pc:docMk/>
            <pc:sldMk cId="1706393569" sldId="930"/>
            <ac:spMk id="8" creationId="{C76119BA-7526-6489-9498-72A723B7D7D6}"/>
          </ac:spMkLst>
        </pc:spChg>
        <pc:spChg chg="add del mod">
          <ac:chgData name="Zahradník Radek (76162)" userId="2ae45e0a-6fea-4f20-bc65-6bd76c1b5529" providerId="ADAL" clId="{D36F8C41-E77C-4CCE-8057-B7E64B1B74D0}" dt="2023-08-28T10:18:16.602" v="1442" actId="478"/>
          <ac:spMkLst>
            <pc:docMk/>
            <pc:sldMk cId="1706393569" sldId="930"/>
            <ac:spMk id="9" creationId="{DFB52F62-03E2-FDF9-840B-AB1D0D1756F5}"/>
          </ac:spMkLst>
        </pc:spChg>
        <pc:spChg chg="add del mod">
          <ac:chgData name="Zahradník Radek (76162)" userId="2ae45e0a-6fea-4f20-bc65-6bd76c1b5529" providerId="ADAL" clId="{D36F8C41-E77C-4CCE-8057-B7E64B1B74D0}" dt="2023-08-28T10:18:47.203" v="1450" actId="478"/>
          <ac:spMkLst>
            <pc:docMk/>
            <pc:sldMk cId="1706393569" sldId="930"/>
            <ac:spMk id="11" creationId="{7F9AE020-EF1E-5E84-FD67-0EC62A45ED2F}"/>
          </ac:spMkLst>
        </pc:spChg>
        <pc:spChg chg="add del mod">
          <ac:chgData name="Zahradník Radek (76162)" userId="2ae45e0a-6fea-4f20-bc65-6bd76c1b5529" providerId="ADAL" clId="{D36F8C41-E77C-4CCE-8057-B7E64B1B74D0}" dt="2023-08-28T10:21:56.260" v="1470" actId="478"/>
          <ac:spMkLst>
            <pc:docMk/>
            <pc:sldMk cId="1706393569" sldId="930"/>
            <ac:spMk id="13" creationId="{F2074A03-AFA1-D1BD-1B98-77E71B38CCE7}"/>
          </ac:spMkLst>
        </pc:spChg>
        <pc:spChg chg="add del mod">
          <ac:chgData name="Zahradník Radek (76162)" userId="2ae45e0a-6fea-4f20-bc65-6bd76c1b5529" providerId="ADAL" clId="{D36F8C41-E77C-4CCE-8057-B7E64B1B74D0}" dt="2023-08-28T10:21:10.309" v="1462" actId="478"/>
          <ac:spMkLst>
            <pc:docMk/>
            <pc:sldMk cId="1706393569" sldId="930"/>
            <ac:spMk id="15" creationId="{16EAE4F9-27AA-1F36-8895-B06F383EF47D}"/>
          </ac:spMkLst>
        </pc:spChg>
        <pc:spChg chg="add del mod">
          <ac:chgData name="Zahradník Radek (76162)" userId="2ae45e0a-6fea-4f20-bc65-6bd76c1b5529" providerId="ADAL" clId="{D36F8C41-E77C-4CCE-8057-B7E64B1B74D0}" dt="2023-08-28T10:21:08.551" v="1461" actId="478"/>
          <ac:spMkLst>
            <pc:docMk/>
            <pc:sldMk cId="1706393569" sldId="930"/>
            <ac:spMk id="17" creationId="{38192DBA-946E-500D-B522-C7502F41F9A7}"/>
          </ac:spMkLst>
        </pc:spChg>
        <pc:spChg chg="add del mod">
          <ac:chgData name="Zahradník Radek (76162)" userId="2ae45e0a-6fea-4f20-bc65-6bd76c1b5529" providerId="ADAL" clId="{D36F8C41-E77C-4CCE-8057-B7E64B1B74D0}" dt="2023-08-28T10:21:39.794" v="1469" actId="478"/>
          <ac:spMkLst>
            <pc:docMk/>
            <pc:sldMk cId="1706393569" sldId="930"/>
            <ac:spMk id="19" creationId="{5BE1BFB5-5258-AD85-B4CD-8B8362E328B0}"/>
          </ac:spMkLst>
        </pc:spChg>
        <pc:spChg chg="add del">
          <ac:chgData name="Zahradník Radek (76162)" userId="2ae45e0a-6fea-4f20-bc65-6bd76c1b5529" providerId="ADAL" clId="{D36F8C41-E77C-4CCE-8057-B7E64B1B74D0}" dt="2023-08-28T10:21:37.794" v="1468" actId="478"/>
          <ac:spMkLst>
            <pc:docMk/>
            <pc:sldMk cId="1706393569" sldId="930"/>
            <ac:spMk id="21" creationId="{4D1B8A4B-CE72-F325-CE94-834334148A34}"/>
          </ac:spMkLst>
        </pc:spChg>
        <pc:spChg chg="add del mod">
          <ac:chgData name="Zahradník Radek (76162)" userId="2ae45e0a-6fea-4f20-bc65-6bd76c1b5529" providerId="ADAL" clId="{D36F8C41-E77C-4CCE-8057-B7E64B1B74D0}" dt="2023-09-01T07:07:11.377" v="2091" actId="21"/>
          <ac:spMkLst>
            <pc:docMk/>
            <pc:sldMk cId="1706393569" sldId="930"/>
            <ac:spMk id="23" creationId="{F437D4FD-1A5E-6B8F-2977-92D28C6E725D}"/>
          </ac:spMkLst>
        </pc:spChg>
        <pc:spChg chg="add del">
          <ac:chgData name="Zahradník Radek (76162)" userId="2ae45e0a-6fea-4f20-bc65-6bd76c1b5529" providerId="ADAL" clId="{D36F8C41-E77C-4CCE-8057-B7E64B1B74D0}" dt="2023-08-28T10:22:03.768" v="1474" actId="22"/>
          <ac:spMkLst>
            <pc:docMk/>
            <pc:sldMk cId="1706393569" sldId="930"/>
            <ac:spMk id="25" creationId="{B0C4728C-60EF-5BE6-E0CC-8FC2872F97FC}"/>
          </ac:spMkLst>
        </pc:spChg>
        <pc:spChg chg="add del">
          <ac:chgData name="Zahradník Radek (76162)" userId="2ae45e0a-6fea-4f20-bc65-6bd76c1b5529" providerId="ADAL" clId="{D36F8C41-E77C-4CCE-8057-B7E64B1B74D0}" dt="2023-08-28T10:22:05.570" v="1476" actId="22"/>
          <ac:spMkLst>
            <pc:docMk/>
            <pc:sldMk cId="1706393569" sldId="930"/>
            <ac:spMk id="27" creationId="{EAA9C286-EA21-0302-ABF5-C89ACE1BB752}"/>
          </ac:spMkLst>
        </pc:spChg>
        <pc:spChg chg="add del">
          <ac:chgData name="Zahradník Radek (76162)" userId="2ae45e0a-6fea-4f20-bc65-6bd76c1b5529" providerId="ADAL" clId="{D36F8C41-E77C-4CCE-8057-B7E64B1B74D0}" dt="2023-08-28T10:22:08.388" v="1478" actId="478"/>
          <ac:spMkLst>
            <pc:docMk/>
            <pc:sldMk cId="1706393569" sldId="930"/>
            <ac:spMk id="29" creationId="{56F24D53-1570-45A4-D339-D0D062734CF0}"/>
          </ac:spMkLst>
        </pc:spChg>
        <pc:spChg chg="add del mod">
          <ac:chgData name="Zahradník Radek (76162)" userId="2ae45e0a-6fea-4f20-bc65-6bd76c1b5529" providerId="ADAL" clId="{D36F8C41-E77C-4CCE-8057-B7E64B1B74D0}" dt="2023-09-01T07:07:11.377" v="2091" actId="21"/>
          <ac:spMkLst>
            <pc:docMk/>
            <pc:sldMk cId="1706393569" sldId="930"/>
            <ac:spMk id="31" creationId="{A76A5753-D955-BB2F-C5DC-2BACFCCDB2CB}"/>
          </ac:spMkLst>
        </pc:spChg>
      </pc:sldChg>
      <pc:sldChg chg="addSp delSp modSp add mod">
        <pc:chgData name="Zahradník Radek (76162)" userId="2ae45e0a-6fea-4f20-bc65-6bd76c1b5529" providerId="ADAL" clId="{D36F8C41-E77C-4CCE-8057-B7E64B1B74D0}" dt="2023-09-01T14:16:09.585" v="2402" actId="20577"/>
        <pc:sldMkLst>
          <pc:docMk/>
          <pc:sldMk cId="2048303571" sldId="931"/>
        </pc:sldMkLst>
        <pc:spChg chg="add del">
          <ac:chgData name="Zahradník Radek (76162)" userId="2ae45e0a-6fea-4f20-bc65-6bd76c1b5529" providerId="ADAL" clId="{D36F8C41-E77C-4CCE-8057-B7E64B1B74D0}" dt="2023-09-01T14:14:28.518" v="2369"/>
          <ac:spMkLst>
            <pc:docMk/>
            <pc:sldMk cId="2048303571" sldId="931"/>
            <ac:spMk id="2" creationId="{F98B6865-8273-DD2D-8F50-50D210C365FE}"/>
          </ac:spMkLst>
        </pc:spChg>
        <pc:spChg chg="add del">
          <ac:chgData name="Zahradník Radek (76162)" userId="2ae45e0a-6fea-4f20-bc65-6bd76c1b5529" providerId="ADAL" clId="{D36F8C41-E77C-4CCE-8057-B7E64B1B74D0}" dt="2023-09-01T14:14:30.517" v="2371"/>
          <ac:spMkLst>
            <pc:docMk/>
            <pc:sldMk cId="2048303571" sldId="931"/>
            <ac:spMk id="3" creationId="{AD9F95B8-CE1A-A825-7400-EB177079E246}"/>
          </ac:spMkLst>
        </pc:spChg>
        <pc:spChg chg="mod">
          <ac:chgData name="Zahradník Radek (76162)" userId="2ae45e0a-6fea-4f20-bc65-6bd76c1b5529" providerId="ADAL" clId="{D36F8C41-E77C-4CCE-8057-B7E64B1B74D0}" dt="2023-09-01T07:15:20.095" v="2235" actId="20577"/>
          <ac:spMkLst>
            <pc:docMk/>
            <pc:sldMk cId="2048303571" sldId="931"/>
            <ac:spMk id="4" creationId="{00000000-0000-0000-0000-000000000000}"/>
          </ac:spMkLst>
        </pc:spChg>
        <pc:spChg chg="mod">
          <ac:chgData name="Zahradník Radek (76162)" userId="2ae45e0a-6fea-4f20-bc65-6bd76c1b5529" providerId="ADAL" clId="{D36F8C41-E77C-4CCE-8057-B7E64B1B74D0}" dt="2023-09-01T07:25:42.821" v="2367" actId="20577"/>
          <ac:spMkLst>
            <pc:docMk/>
            <pc:sldMk cId="2048303571" sldId="931"/>
            <ac:spMk id="5" creationId="{00000000-0000-0000-0000-000000000000}"/>
          </ac:spMkLst>
        </pc:spChg>
        <pc:spChg chg="add del">
          <ac:chgData name="Zahradník Radek (76162)" userId="2ae45e0a-6fea-4f20-bc65-6bd76c1b5529" providerId="ADAL" clId="{D36F8C41-E77C-4CCE-8057-B7E64B1B74D0}" dt="2023-09-01T14:14:34.613" v="2373"/>
          <ac:spMkLst>
            <pc:docMk/>
            <pc:sldMk cId="2048303571" sldId="931"/>
            <ac:spMk id="6" creationId="{08C9DCEB-ABA8-27A4-5059-4066049E1E8E}"/>
          </ac:spMkLst>
        </pc:spChg>
        <pc:spChg chg="add del">
          <ac:chgData name="Zahradník Radek (76162)" userId="2ae45e0a-6fea-4f20-bc65-6bd76c1b5529" providerId="ADAL" clId="{D36F8C41-E77C-4CCE-8057-B7E64B1B74D0}" dt="2023-09-01T14:14:35.939" v="2375"/>
          <ac:spMkLst>
            <pc:docMk/>
            <pc:sldMk cId="2048303571" sldId="931"/>
            <ac:spMk id="7" creationId="{CDC3824C-57C3-75F6-8D91-3BA8BF51A56F}"/>
          </ac:spMkLst>
        </pc:spChg>
        <pc:spChg chg="add del">
          <ac:chgData name="Zahradník Radek (76162)" userId="2ae45e0a-6fea-4f20-bc65-6bd76c1b5529" providerId="ADAL" clId="{D36F8C41-E77C-4CCE-8057-B7E64B1B74D0}" dt="2023-09-01T14:15:28.272" v="2377" actId="22"/>
          <ac:spMkLst>
            <pc:docMk/>
            <pc:sldMk cId="2048303571" sldId="931"/>
            <ac:spMk id="9" creationId="{AC8617DE-AB34-7B5F-F56F-F20B889FA41E}"/>
          </ac:spMkLst>
        </pc:spChg>
        <pc:spChg chg="add del">
          <ac:chgData name="Zahradník Radek (76162)" userId="2ae45e0a-6fea-4f20-bc65-6bd76c1b5529" providerId="ADAL" clId="{D36F8C41-E77C-4CCE-8057-B7E64B1B74D0}" dt="2023-09-01T14:15:31.604" v="2379" actId="22"/>
          <ac:spMkLst>
            <pc:docMk/>
            <pc:sldMk cId="2048303571" sldId="931"/>
            <ac:spMk id="11" creationId="{D029DFA3-F182-6C41-39DF-FCDEE70E4B6F}"/>
          </ac:spMkLst>
        </pc:spChg>
        <pc:spChg chg="add del">
          <ac:chgData name="Zahradník Radek (76162)" userId="2ae45e0a-6fea-4f20-bc65-6bd76c1b5529" providerId="ADAL" clId="{D36F8C41-E77C-4CCE-8057-B7E64B1B74D0}" dt="2023-09-01T14:15:33.809" v="2381" actId="22"/>
          <ac:spMkLst>
            <pc:docMk/>
            <pc:sldMk cId="2048303571" sldId="931"/>
            <ac:spMk id="13" creationId="{D3231C29-AFEB-1AD9-4BC3-690482608A3D}"/>
          </ac:spMkLst>
        </pc:spChg>
        <pc:spChg chg="add mod">
          <ac:chgData name="Zahradník Radek (76162)" userId="2ae45e0a-6fea-4f20-bc65-6bd76c1b5529" providerId="ADAL" clId="{D36F8C41-E77C-4CCE-8057-B7E64B1B74D0}" dt="2023-09-01T14:16:09.585" v="2402" actId="20577"/>
          <ac:spMkLst>
            <pc:docMk/>
            <pc:sldMk cId="2048303571" sldId="931"/>
            <ac:spMk id="15" creationId="{11D9B32F-E9D5-C982-9569-C1BFDC9A491E}"/>
          </ac:spMkLst>
        </pc:spChg>
      </pc:sldChg>
      <pc:sldChg chg="addSp delSp modSp add mod">
        <pc:chgData name="Zahradník Radek (76162)" userId="2ae45e0a-6fea-4f20-bc65-6bd76c1b5529" providerId="ADAL" clId="{D36F8C41-E77C-4CCE-8057-B7E64B1B74D0}" dt="2023-09-01T07:09:06.109" v="2152" actId="20577"/>
        <pc:sldMkLst>
          <pc:docMk/>
          <pc:sldMk cId="1855609398" sldId="932"/>
        </pc:sldMkLst>
        <pc:spChg chg="add del">
          <ac:chgData name="Zahradník Radek (76162)" userId="2ae45e0a-6fea-4f20-bc65-6bd76c1b5529" providerId="ADAL" clId="{D36F8C41-E77C-4CCE-8057-B7E64B1B74D0}" dt="2023-09-01T07:07:06.425" v="2090"/>
          <ac:spMkLst>
            <pc:docMk/>
            <pc:sldMk cId="1855609398" sldId="932"/>
            <ac:spMk id="2" creationId="{21918A00-3236-7410-AEF6-F46726FFE28D}"/>
          </ac:spMkLst>
        </pc:spChg>
        <pc:spChg chg="add mod">
          <ac:chgData name="Zahradník Radek (76162)" userId="2ae45e0a-6fea-4f20-bc65-6bd76c1b5529" providerId="ADAL" clId="{D36F8C41-E77C-4CCE-8057-B7E64B1B74D0}" dt="2023-09-01T07:07:17.153" v="2093" actId="1076"/>
          <ac:spMkLst>
            <pc:docMk/>
            <pc:sldMk cId="1855609398" sldId="932"/>
            <ac:spMk id="3" creationId="{BDE2E7A6-A30A-F9B5-897B-D2B97D5CB4A3}"/>
          </ac:spMkLst>
        </pc:spChg>
        <pc:spChg chg="mod">
          <ac:chgData name="Zahradník Radek (76162)" userId="2ae45e0a-6fea-4f20-bc65-6bd76c1b5529" providerId="ADAL" clId="{D36F8C41-E77C-4CCE-8057-B7E64B1B74D0}" dt="2023-09-01T07:05:08.826" v="1998" actId="20577"/>
          <ac:spMkLst>
            <pc:docMk/>
            <pc:sldMk cId="1855609398" sldId="932"/>
            <ac:spMk id="4" creationId="{00000000-0000-0000-0000-000000000000}"/>
          </ac:spMkLst>
        </pc:spChg>
        <pc:spChg chg="mod">
          <ac:chgData name="Zahradník Radek (76162)" userId="2ae45e0a-6fea-4f20-bc65-6bd76c1b5529" providerId="ADAL" clId="{D36F8C41-E77C-4CCE-8057-B7E64B1B74D0}" dt="2023-09-01T07:09:06.109" v="2152" actId="20577"/>
          <ac:spMkLst>
            <pc:docMk/>
            <pc:sldMk cId="1855609398" sldId="932"/>
            <ac:spMk id="5" creationId="{00000000-0000-0000-0000-000000000000}"/>
          </ac:spMkLst>
        </pc:spChg>
        <pc:spChg chg="add mod">
          <ac:chgData name="Zahradník Radek (76162)" userId="2ae45e0a-6fea-4f20-bc65-6bd76c1b5529" providerId="ADAL" clId="{D36F8C41-E77C-4CCE-8057-B7E64B1B74D0}" dt="2023-09-01T07:07:17.153" v="2093" actId="1076"/>
          <ac:spMkLst>
            <pc:docMk/>
            <pc:sldMk cId="1855609398" sldId="932"/>
            <ac:spMk id="6" creationId="{70DE2C29-579F-C97C-585D-53028C4A707D}"/>
          </ac:spMkLst>
        </pc:spChg>
        <pc:spChg chg="del">
          <ac:chgData name="Zahradník Radek (76162)" userId="2ae45e0a-6fea-4f20-bc65-6bd76c1b5529" providerId="ADAL" clId="{D36F8C41-E77C-4CCE-8057-B7E64B1B74D0}" dt="2023-09-01T06:56:09.448" v="1739" actId="478"/>
          <ac:spMkLst>
            <pc:docMk/>
            <pc:sldMk cId="1855609398" sldId="932"/>
            <ac:spMk id="23" creationId="{F437D4FD-1A5E-6B8F-2977-92D28C6E725D}"/>
          </ac:spMkLst>
        </pc:spChg>
        <pc:spChg chg="del">
          <ac:chgData name="Zahradník Radek (76162)" userId="2ae45e0a-6fea-4f20-bc65-6bd76c1b5529" providerId="ADAL" clId="{D36F8C41-E77C-4CCE-8057-B7E64B1B74D0}" dt="2023-09-01T06:56:10.689" v="1740" actId="478"/>
          <ac:spMkLst>
            <pc:docMk/>
            <pc:sldMk cId="1855609398" sldId="932"/>
            <ac:spMk id="31" creationId="{A76A5753-D955-BB2F-C5DC-2BACFCCDB2CB}"/>
          </ac:spMkLst>
        </pc:spChg>
      </pc:sldChg>
      <pc:sldChg chg="addSp delSp modSp add mod">
        <pc:chgData name="Zahradník Radek (76162)" userId="2ae45e0a-6fea-4f20-bc65-6bd76c1b5529" providerId="ADAL" clId="{D36F8C41-E77C-4CCE-8057-B7E64B1B74D0}" dt="2023-09-01T14:29:54.208" v="2799" actId="6549"/>
        <pc:sldMkLst>
          <pc:docMk/>
          <pc:sldMk cId="2784650390" sldId="933"/>
        </pc:sldMkLst>
        <pc:spChg chg="add del">
          <ac:chgData name="Zahradník Radek (76162)" userId="2ae45e0a-6fea-4f20-bc65-6bd76c1b5529" providerId="ADAL" clId="{D36F8C41-E77C-4CCE-8057-B7E64B1B74D0}" dt="2023-09-01T14:18:06.977" v="2404" actId="478"/>
          <ac:spMkLst>
            <pc:docMk/>
            <pc:sldMk cId="2784650390" sldId="933"/>
            <ac:spMk id="3" creationId="{E4686935-EA09-80AB-1C71-7EC78EB1F8E5}"/>
          </ac:spMkLst>
        </pc:spChg>
        <pc:spChg chg="mod">
          <ac:chgData name="Zahradník Radek (76162)" userId="2ae45e0a-6fea-4f20-bc65-6bd76c1b5529" providerId="ADAL" clId="{D36F8C41-E77C-4CCE-8057-B7E64B1B74D0}" dt="2023-09-01T14:29:54.208" v="2799" actId="6549"/>
          <ac:spMkLst>
            <pc:docMk/>
            <pc:sldMk cId="2784650390" sldId="933"/>
            <ac:spMk id="5" creationId="{00000000-0000-0000-0000-000000000000}"/>
          </ac:spMkLst>
        </pc:spChg>
        <pc:spChg chg="add del">
          <ac:chgData name="Zahradník Radek (76162)" userId="2ae45e0a-6fea-4f20-bc65-6bd76c1b5529" providerId="ADAL" clId="{D36F8C41-E77C-4CCE-8057-B7E64B1B74D0}" dt="2023-09-01T14:18:15.738" v="2406"/>
          <ac:spMkLst>
            <pc:docMk/>
            <pc:sldMk cId="2784650390" sldId="933"/>
            <ac:spMk id="6" creationId="{246F1890-306B-774B-B212-0F65E483258D}"/>
          </ac:spMkLst>
        </pc:spChg>
        <pc:spChg chg="add del">
          <ac:chgData name="Zahradník Radek (76162)" userId="2ae45e0a-6fea-4f20-bc65-6bd76c1b5529" providerId="ADAL" clId="{D36F8C41-E77C-4CCE-8057-B7E64B1B74D0}" dt="2023-09-01T14:18:19.794" v="2408"/>
          <ac:spMkLst>
            <pc:docMk/>
            <pc:sldMk cId="2784650390" sldId="933"/>
            <ac:spMk id="7" creationId="{EDAD5A32-8042-092F-9604-B739A9C1AECB}"/>
          </ac:spMkLst>
        </pc:spChg>
        <pc:spChg chg="add del">
          <ac:chgData name="Zahradník Radek (76162)" userId="2ae45e0a-6fea-4f20-bc65-6bd76c1b5529" providerId="ADAL" clId="{D36F8C41-E77C-4CCE-8057-B7E64B1B74D0}" dt="2023-09-01T14:18:21.372" v="2410"/>
          <ac:spMkLst>
            <pc:docMk/>
            <pc:sldMk cId="2784650390" sldId="933"/>
            <ac:spMk id="8" creationId="{B415DD22-0095-42E1-8CA5-5F54B4EF01BE}"/>
          </ac:spMkLst>
        </pc:spChg>
        <pc:spChg chg="add del">
          <ac:chgData name="Zahradník Radek (76162)" userId="2ae45e0a-6fea-4f20-bc65-6bd76c1b5529" providerId="ADAL" clId="{D36F8C41-E77C-4CCE-8057-B7E64B1B74D0}" dt="2023-09-01T14:18:49.485" v="2412" actId="22"/>
          <ac:spMkLst>
            <pc:docMk/>
            <pc:sldMk cId="2784650390" sldId="933"/>
            <ac:spMk id="10" creationId="{67056922-548B-3D17-CF9D-13CE5E16BFF5}"/>
          </ac:spMkLst>
        </pc:spChg>
        <pc:spChg chg="add del mod">
          <ac:chgData name="Zahradník Radek (76162)" userId="2ae45e0a-6fea-4f20-bc65-6bd76c1b5529" providerId="ADAL" clId="{D36F8C41-E77C-4CCE-8057-B7E64B1B74D0}" dt="2023-09-01T14:21:43.961" v="2434" actId="478"/>
          <ac:spMkLst>
            <pc:docMk/>
            <pc:sldMk cId="2784650390" sldId="933"/>
            <ac:spMk id="12" creationId="{2EF22F12-9284-208D-62FF-AEB7FE502603}"/>
          </ac:spMkLst>
        </pc:spChg>
      </pc:sldChg>
      <pc:sldChg chg="delSp modSp add mod">
        <pc:chgData name="Zahradník Radek (76162)" userId="2ae45e0a-6fea-4f20-bc65-6bd76c1b5529" providerId="ADAL" clId="{D36F8C41-E77C-4CCE-8057-B7E64B1B74D0}" dt="2023-09-01T14:21:38.872" v="2433" actId="20577"/>
        <pc:sldMkLst>
          <pc:docMk/>
          <pc:sldMk cId="552793322" sldId="934"/>
        </pc:sldMkLst>
        <pc:spChg chg="mod">
          <ac:chgData name="Zahradník Radek (76162)" userId="2ae45e0a-6fea-4f20-bc65-6bd76c1b5529" providerId="ADAL" clId="{D36F8C41-E77C-4CCE-8057-B7E64B1B74D0}" dt="2023-09-01T14:21:38.872" v="2433" actId="20577"/>
          <ac:spMkLst>
            <pc:docMk/>
            <pc:sldMk cId="552793322" sldId="934"/>
            <ac:spMk id="4" creationId="{00000000-0000-0000-0000-000000000000}"/>
          </ac:spMkLst>
        </pc:spChg>
        <pc:spChg chg="del">
          <ac:chgData name="Zahradník Radek (76162)" userId="2ae45e0a-6fea-4f20-bc65-6bd76c1b5529" providerId="ADAL" clId="{D36F8C41-E77C-4CCE-8057-B7E64B1B74D0}" dt="2023-09-01T14:21:08.141" v="2419" actId="478"/>
          <ac:spMkLst>
            <pc:docMk/>
            <pc:sldMk cId="552793322" sldId="934"/>
            <ac:spMk id="5" creationId="{00000000-0000-0000-0000-000000000000}"/>
          </ac:spMkLst>
        </pc:spChg>
        <pc:spChg chg="mod">
          <ac:chgData name="Zahradník Radek (76162)" userId="2ae45e0a-6fea-4f20-bc65-6bd76c1b5529" providerId="ADAL" clId="{D36F8C41-E77C-4CCE-8057-B7E64B1B74D0}" dt="2023-09-01T14:21:19.653" v="2422" actId="1076"/>
          <ac:spMkLst>
            <pc:docMk/>
            <pc:sldMk cId="552793322" sldId="934"/>
            <ac:spMk id="12" creationId="{2EF22F12-9284-208D-62FF-AEB7FE502603}"/>
          </ac:spMkLst>
        </pc:spChg>
      </pc:sldChg>
      <pc:sldChg chg="modSp mod">
        <pc:chgData name="Zahradník Radek (76162)" userId="2ae45e0a-6fea-4f20-bc65-6bd76c1b5529" providerId="ADAL" clId="{D36F8C41-E77C-4CCE-8057-B7E64B1B74D0}" dt="2023-09-03T18:04:24.856" v="2833" actId="20577"/>
        <pc:sldMkLst>
          <pc:docMk/>
          <pc:sldMk cId="402038292" sldId="943"/>
        </pc:sldMkLst>
        <pc:spChg chg="mod">
          <ac:chgData name="Zahradník Radek (76162)" userId="2ae45e0a-6fea-4f20-bc65-6bd76c1b5529" providerId="ADAL" clId="{D36F8C41-E77C-4CCE-8057-B7E64B1B74D0}" dt="2023-09-03T18:04:24.856" v="2833" actId="20577"/>
          <ac:spMkLst>
            <pc:docMk/>
            <pc:sldMk cId="402038292" sldId="943"/>
            <ac:spMk id="5" creationId="{00000000-0000-0000-0000-000000000000}"/>
          </ac:spMkLst>
        </pc:spChg>
      </pc:sldChg>
      <pc:sldChg chg="addSp delSp modSp add mod ord modNotesTx">
        <pc:chgData name="Zahradník Radek (76162)" userId="2ae45e0a-6fea-4f20-bc65-6bd76c1b5529" providerId="ADAL" clId="{D36F8C41-E77C-4CCE-8057-B7E64B1B74D0}" dt="2023-09-05T05:21:26.173" v="3214" actId="20577"/>
        <pc:sldMkLst>
          <pc:docMk/>
          <pc:sldMk cId="3445811422" sldId="945"/>
        </pc:sldMkLst>
        <pc:spChg chg="add del">
          <ac:chgData name="Zahradník Radek (76162)" userId="2ae45e0a-6fea-4f20-bc65-6bd76c1b5529" providerId="ADAL" clId="{D36F8C41-E77C-4CCE-8057-B7E64B1B74D0}" dt="2023-09-05T04:59:36.593" v="2926"/>
          <ac:spMkLst>
            <pc:docMk/>
            <pc:sldMk cId="3445811422" sldId="945"/>
            <ac:spMk id="2" creationId="{B0F0C067-4937-0A49-66BE-2FF805635CC3}"/>
          </ac:spMkLst>
        </pc:spChg>
        <pc:spChg chg="add del">
          <ac:chgData name="Zahradník Radek (76162)" userId="2ae45e0a-6fea-4f20-bc65-6bd76c1b5529" providerId="ADAL" clId="{D36F8C41-E77C-4CCE-8057-B7E64B1B74D0}" dt="2023-09-05T04:59:43.279" v="2928"/>
          <ac:spMkLst>
            <pc:docMk/>
            <pc:sldMk cId="3445811422" sldId="945"/>
            <ac:spMk id="3" creationId="{14CB7885-CA8E-B899-C3EF-23BC91CAC65C}"/>
          </ac:spMkLst>
        </pc:spChg>
        <pc:spChg chg="mod">
          <ac:chgData name="Zahradník Radek (76162)" userId="2ae45e0a-6fea-4f20-bc65-6bd76c1b5529" providerId="ADAL" clId="{D36F8C41-E77C-4CCE-8057-B7E64B1B74D0}" dt="2023-09-04T18:51:00.205" v="2855" actId="790"/>
          <ac:spMkLst>
            <pc:docMk/>
            <pc:sldMk cId="3445811422" sldId="945"/>
            <ac:spMk id="4" creationId="{00000000-0000-0000-0000-000000000000}"/>
          </ac:spMkLst>
        </pc:spChg>
        <pc:spChg chg="mod">
          <ac:chgData name="Zahradník Radek (76162)" userId="2ae45e0a-6fea-4f20-bc65-6bd76c1b5529" providerId="ADAL" clId="{D36F8C41-E77C-4CCE-8057-B7E64B1B74D0}" dt="2023-09-05T05:21:26.173" v="3214" actId="20577"/>
          <ac:spMkLst>
            <pc:docMk/>
            <pc:sldMk cId="3445811422" sldId="945"/>
            <ac:spMk id="5" creationId="{00000000-0000-0000-0000-000000000000}"/>
          </ac:spMkLst>
        </pc:spChg>
        <pc:spChg chg="add del">
          <ac:chgData name="Zahradník Radek (76162)" userId="2ae45e0a-6fea-4f20-bc65-6bd76c1b5529" providerId="ADAL" clId="{D36F8C41-E77C-4CCE-8057-B7E64B1B74D0}" dt="2023-09-05T04:59:59.345" v="2930"/>
          <ac:spMkLst>
            <pc:docMk/>
            <pc:sldMk cId="3445811422" sldId="945"/>
            <ac:spMk id="6" creationId="{68685FD4-057B-C634-9126-AFCFD685267E}"/>
          </ac:spMkLst>
        </pc:spChg>
        <pc:spChg chg="add del">
          <ac:chgData name="Zahradník Radek (76162)" userId="2ae45e0a-6fea-4f20-bc65-6bd76c1b5529" providerId="ADAL" clId="{D36F8C41-E77C-4CCE-8057-B7E64B1B74D0}" dt="2023-09-05T05:01:50.810" v="2951"/>
          <ac:spMkLst>
            <pc:docMk/>
            <pc:sldMk cId="3445811422" sldId="945"/>
            <ac:spMk id="7" creationId="{94267287-74DE-2BB7-74DB-4A6FB2D6A21B}"/>
          </ac:spMkLst>
        </pc:spChg>
      </pc:sldChg>
      <pc:sldChg chg="modSp add mod">
        <pc:chgData name="Zahradník Radek (76162)" userId="2ae45e0a-6fea-4f20-bc65-6bd76c1b5529" providerId="ADAL" clId="{D36F8C41-E77C-4CCE-8057-B7E64B1B74D0}" dt="2023-09-05T05:59:45.905" v="4083" actId="20577"/>
        <pc:sldMkLst>
          <pc:docMk/>
          <pc:sldMk cId="2066294809" sldId="946"/>
        </pc:sldMkLst>
        <pc:spChg chg="mod">
          <ac:chgData name="Zahradník Radek (76162)" userId="2ae45e0a-6fea-4f20-bc65-6bd76c1b5529" providerId="ADAL" clId="{D36F8C41-E77C-4CCE-8057-B7E64B1B74D0}" dt="2023-09-05T05:25:01.876" v="3251" actId="20577"/>
          <ac:spMkLst>
            <pc:docMk/>
            <pc:sldMk cId="2066294809" sldId="946"/>
            <ac:spMk id="4" creationId="{00000000-0000-0000-0000-000000000000}"/>
          </ac:spMkLst>
        </pc:spChg>
        <pc:spChg chg="mod">
          <ac:chgData name="Zahradník Radek (76162)" userId="2ae45e0a-6fea-4f20-bc65-6bd76c1b5529" providerId="ADAL" clId="{D36F8C41-E77C-4CCE-8057-B7E64B1B74D0}" dt="2023-09-05T05:59:45.905" v="4083" actId="20577"/>
          <ac:spMkLst>
            <pc:docMk/>
            <pc:sldMk cId="2066294809" sldId="946"/>
            <ac:spMk id="5" creationId="{00000000-0000-0000-0000-000000000000}"/>
          </ac:spMkLst>
        </pc:spChg>
      </pc:sldChg>
      <pc:sldChg chg="modSp add mod">
        <pc:chgData name="Zahradník Radek (76162)" userId="2ae45e0a-6fea-4f20-bc65-6bd76c1b5529" providerId="ADAL" clId="{D36F8C41-E77C-4CCE-8057-B7E64B1B74D0}" dt="2023-09-05T05:33:33.860" v="3496" actId="20577"/>
        <pc:sldMkLst>
          <pc:docMk/>
          <pc:sldMk cId="45860843" sldId="947"/>
        </pc:sldMkLst>
        <pc:spChg chg="mod">
          <ac:chgData name="Zahradník Radek (76162)" userId="2ae45e0a-6fea-4f20-bc65-6bd76c1b5529" providerId="ADAL" clId="{D36F8C41-E77C-4CCE-8057-B7E64B1B74D0}" dt="2023-09-05T05:33:33.860" v="3496" actId="20577"/>
          <ac:spMkLst>
            <pc:docMk/>
            <pc:sldMk cId="45860843" sldId="947"/>
            <ac:spMk id="3" creationId="{AADE1D01-A1CB-DDD9-B936-9132A8899E1D}"/>
          </ac:spMkLst>
        </pc:spChg>
        <pc:spChg chg="mod">
          <ac:chgData name="Zahradník Radek (76162)" userId="2ae45e0a-6fea-4f20-bc65-6bd76c1b5529" providerId="ADAL" clId="{D36F8C41-E77C-4CCE-8057-B7E64B1B74D0}" dt="2023-09-05T05:27:47.476" v="3264" actId="20577"/>
          <ac:spMkLst>
            <pc:docMk/>
            <pc:sldMk cId="45860843" sldId="947"/>
            <ac:spMk id="5" creationId="{00000000-0000-0000-0000-000000000000}"/>
          </ac:spMkLst>
        </pc:spChg>
      </pc:sldChg>
      <pc:sldChg chg="modSp add mod">
        <pc:chgData name="Zahradník Radek (76162)" userId="2ae45e0a-6fea-4f20-bc65-6bd76c1b5529" providerId="ADAL" clId="{D36F8C41-E77C-4CCE-8057-B7E64B1B74D0}" dt="2023-09-06T05:20:59.015" v="4965" actId="20577"/>
        <pc:sldMkLst>
          <pc:docMk/>
          <pc:sldMk cId="735677113" sldId="948"/>
        </pc:sldMkLst>
        <pc:spChg chg="mod">
          <ac:chgData name="Zahradník Radek (76162)" userId="2ae45e0a-6fea-4f20-bc65-6bd76c1b5529" providerId="ADAL" clId="{D36F8C41-E77C-4CCE-8057-B7E64B1B74D0}" dt="2023-09-06T04:55:25.443" v="4096" actId="20577"/>
          <ac:spMkLst>
            <pc:docMk/>
            <pc:sldMk cId="735677113" sldId="948"/>
            <ac:spMk id="4" creationId="{00000000-0000-0000-0000-000000000000}"/>
          </ac:spMkLst>
        </pc:spChg>
        <pc:spChg chg="mod">
          <ac:chgData name="Zahradník Radek (76162)" userId="2ae45e0a-6fea-4f20-bc65-6bd76c1b5529" providerId="ADAL" clId="{D36F8C41-E77C-4CCE-8057-B7E64B1B74D0}" dt="2023-09-06T05:20:59.015" v="4965" actId="20577"/>
          <ac:spMkLst>
            <pc:docMk/>
            <pc:sldMk cId="735677113" sldId="948"/>
            <ac:spMk id="5" creationId="{00000000-0000-0000-0000-000000000000}"/>
          </ac:spMkLst>
        </pc:spChg>
      </pc:sldChg>
    </pc:docChg>
  </pc:docChgLst>
  <pc:docChgLst>
    <pc:chgData name="Zahradník Radek (76162)" userId="S::xmzahra10@vutbr.cz::2ae45e0a-6fea-4f20-bc65-6bd76c1b5529" providerId="AD" clId="Web-{8232ED91-8D0F-454D-AAEA-F0FCC3422169}"/>
    <pc:docChg chg="addSld delSld modSld">
      <pc:chgData name="Zahradník Radek (76162)" userId="S::xmzahra10@vutbr.cz::2ae45e0a-6fea-4f20-bc65-6bd76c1b5529" providerId="AD" clId="Web-{8232ED91-8D0F-454D-AAEA-F0FCC3422169}" dt="2023-01-11T15:27:40.227" v="903" actId="20577"/>
      <pc:docMkLst>
        <pc:docMk/>
      </pc:docMkLst>
      <pc:sldChg chg="modSp">
        <pc:chgData name="Zahradník Radek (76162)" userId="S::xmzahra10@vutbr.cz::2ae45e0a-6fea-4f20-bc65-6bd76c1b5529" providerId="AD" clId="Web-{8232ED91-8D0F-454D-AAEA-F0FCC3422169}" dt="2023-01-10T09:39:24.720" v="52" actId="20577"/>
        <pc:sldMkLst>
          <pc:docMk/>
          <pc:sldMk cId="3299776783" sldId="643"/>
        </pc:sldMkLst>
        <pc:spChg chg="mod">
          <ac:chgData name="Zahradník Radek (76162)" userId="S::xmzahra10@vutbr.cz::2ae45e0a-6fea-4f20-bc65-6bd76c1b5529" providerId="AD" clId="Web-{8232ED91-8D0F-454D-AAEA-F0FCC3422169}" dt="2023-01-10T09:39:24.720" v="52" actId="20577"/>
          <ac:spMkLst>
            <pc:docMk/>
            <pc:sldMk cId="3299776783" sldId="643"/>
            <ac:spMk id="5" creationId="{00000000-0000-0000-0000-000000000000}"/>
          </ac:spMkLst>
        </pc:spChg>
      </pc:sldChg>
      <pc:sldChg chg="modSp">
        <pc:chgData name="Zahradník Radek (76162)" userId="S::xmzahra10@vutbr.cz::2ae45e0a-6fea-4f20-bc65-6bd76c1b5529" providerId="AD" clId="Web-{8232ED91-8D0F-454D-AAEA-F0FCC3422169}" dt="2023-01-11T09:45:17.368" v="378" actId="20577"/>
        <pc:sldMkLst>
          <pc:docMk/>
          <pc:sldMk cId="1423114238" sldId="644"/>
        </pc:sldMkLst>
        <pc:spChg chg="mod">
          <ac:chgData name="Zahradník Radek (76162)" userId="S::xmzahra10@vutbr.cz::2ae45e0a-6fea-4f20-bc65-6bd76c1b5529" providerId="AD" clId="Web-{8232ED91-8D0F-454D-AAEA-F0FCC3422169}" dt="2023-01-11T09:45:17.368" v="378" actId="20577"/>
          <ac:spMkLst>
            <pc:docMk/>
            <pc:sldMk cId="1423114238" sldId="644"/>
            <ac:spMk id="5" creationId="{00000000-0000-0000-0000-000000000000}"/>
          </ac:spMkLst>
        </pc:spChg>
      </pc:sldChg>
      <pc:sldChg chg="modSp">
        <pc:chgData name="Zahradník Radek (76162)" userId="S::xmzahra10@vutbr.cz::2ae45e0a-6fea-4f20-bc65-6bd76c1b5529" providerId="AD" clId="Web-{8232ED91-8D0F-454D-AAEA-F0FCC3422169}" dt="2023-01-10T15:38:25.429" v="223" actId="20577"/>
        <pc:sldMkLst>
          <pc:docMk/>
          <pc:sldMk cId="558657501" sldId="647"/>
        </pc:sldMkLst>
        <pc:spChg chg="mod">
          <ac:chgData name="Zahradník Radek (76162)" userId="S::xmzahra10@vutbr.cz::2ae45e0a-6fea-4f20-bc65-6bd76c1b5529" providerId="AD" clId="Web-{8232ED91-8D0F-454D-AAEA-F0FCC3422169}" dt="2023-01-10T15:38:25.429" v="223" actId="20577"/>
          <ac:spMkLst>
            <pc:docMk/>
            <pc:sldMk cId="558657501" sldId="647"/>
            <ac:spMk id="8" creationId="{969B16BA-641E-482E-ABD5-4020B5577BCB}"/>
          </ac:spMkLst>
        </pc:spChg>
      </pc:sldChg>
      <pc:sldChg chg="modSp">
        <pc:chgData name="Zahradník Radek (76162)" userId="S::xmzahra10@vutbr.cz::2ae45e0a-6fea-4f20-bc65-6bd76c1b5529" providerId="AD" clId="Web-{8232ED91-8D0F-454D-AAEA-F0FCC3422169}" dt="2023-01-09T09:14:17.069" v="7" actId="20577"/>
        <pc:sldMkLst>
          <pc:docMk/>
          <pc:sldMk cId="3911476181" sldId="677"/>
        </pc:sldMkLst>
        <pc:spChg chg="mod">
          <ac:chgData name="Zahradník Radek (76162)" userId="S::xmzahra10@vutbr.cz::2ae45e0a-6fea-4f20-bc65-6bd76c1b5529" providerId="AD" clId="Web-{8232ED91-8D0F-454D-AAEA-F0FCC3422169}" dt="2023-01-09T09:14:17.069" v="7" actId="20577"/>
          <ac:spMkLst>
            <pc:docMk/>
            <pc:sldMk cId="3911476181" sldId="677"/>
            <ac:spMk id="5" creationId="{00000000-0000-0000-0000-000000000000}"/>
          </ac:spMkLst>
        </pc:spChg>
      </pc:sldChg>
      <pc:sldChg chg="modSp">
        <pc:chgData name="Zahradník Radek (76162)" userId="S::xmzahra10@vutbr.cz::2ae45e0a-6fea-4f20-bc65-6bd76c1b5529" providerId="AD" clId="Web-{8232ED91-8D0F-454D-AAEA-F0FCC3422169}" dt="2023-01-09T09:57:35.230" v="29" actId="20577"/>
        <pc:sldMkLst>
          <pc:docMk/>
          <pc:sldMk cId="2952584828" sldId="679"/>
        </pc:sldMkLst>
        <pc:spChg chg="mod">
          <ac:chgData name="Zahradník Radek (76162)" userId="S::xmzahra10@vutbr.cz::2ae45e0a-6fea-4f20-bc65-6bd76c1b5529" providerId="AD" clId="Web-{8232ED91-8D0F-454D-AAEA-F0FCC3422169}" dt="2023-01-09T09:57:35.230" v="29" actId="20577"/>
          <ac:spMkLst>
            <pc:docMk/>
            <pc:sldMk cId="2952584828" sldId="679"/>
            <ac:spMk id="5" creationId="{00000000-0000-0000-0000-000000000000}"/>
          </ac:spMkLst>
        </pc:spChg>
      </pc:sldChg>
      <pc:sldChg chg="modSp">
        <pc:chgData name="Zahradník Radek (76162)" userId="S::xmzahra10@vutbr.cz::2ae45e0a-6fea-4f20-bc65-6bd76c1b5529" providerId="AD" clId="Web-{8232ED91-8D0F-454D-AAEA-F0FCC3422169}" dt="2023-01-09T10:28:39.814" v="36" actId="20577"/>
        <pc:sldMkLst>
          <pc:docMk/>
          <pc:sldMk cId="3572348243" sldId="680"/>
        </pc:sldMkLst>
        <pc:spChg chg="mod">
          <ac:chgData name="Zahradník Radek (76162)" userId="S::xmzahra10@vutbr.cz::2ae45e0a-6fea-4f20-bc65-6bd76c1b5529" providerId="AD" clId="Web-{8232ED91-8D0F-454D-AAEA-F0FCC3422169}" dt="2023-01-09T10:28:39.814" v="36" actId="20577"/>
          <ac:spMkLst>
            <pc:docMk/>
            <pc:sldMk cId="3572348243" sldId="680"/>
            <ac:spMk id="5" creationId="{00000000-0000-0000-0000-000000000000}"/>
          </ac:spMkLst>
        </pc:spChg>
      </pc:sldChg>
      <pc:sldChg chg="modSp">
        <pc:chgData name="Zahradník Radek (76162)" userId="S::xmzahra10@vutbr.cz::2ae45e0a-6fea-4f20-bc65-6bd76c1b5529" providerId="AD" clId="Web-{8232ED91-8D0F-454D-AAEA-F0FCC3422169}" dt="2023-01-09T10:10:18.839" v="32" actId="20577"/>
        <pc:sldMkLst>
          <pc:docMk/>
          <pc:sldMk cId="2592864258" sldId="681"/>
        </pc:sldMkLst>
        <pc:spChg chg="mod">
          <ac:chgData name="Zahradník Radek (76162)" userId="S::xmzahra10@vutbr.cz::2ae45e0a-6fea-4f20-bc65-6bd76c1b5529" providerId="AD" clId="Web-{8232ED91-8D0F-454D-AAEA-F0FCC3422169}" dt="2023-01-09T10:10:18.839" v="32" actId="20577"/>
          <ac:spMkLst>
            <pc:docMk/>
            <pc:sldMk cId="2592864258" sldId="681"/>
            <ac:spMk id="5" creationId="{00000000-0000-0000-0000-000000000000}"/>
          </ac:spMkLst>
        </pc:spChg>
      </pc:sldChg>
      <pc:sldChg chg="modSp">
        <pc:chgData name="Zahradník Radek (76162)" userId="S::xmzahra10@vutbr.cz::2ae45e0a-6fea-4f20-bc65-6bd76c1b5529" providerId="AD" clId="Web-{8232ED91-8D0F-454D-AAEA-F0FCC3422169}" dt="2023-01-09T14:34:00.518" v="38" actId="20577"/>
        <pc:sldMkLst>
          <pc:docMk/>
          <pc:sldMk cId="3488860167" sldId="683"/>
        </pc:sldMkLst>
        <pc:spChg chg="mod">
          <ac:chgData name="Zahradník Radek (76162)" userId="S::xmzahra10@vutbr.cz::2ae45e0a-6fea-4f20-bc65-6bd76c1b5529" providerId="AD" clId="Web-{8232ED91-8D0F-454D-AAEA-F0FCC3422169}" dt="2023-01-09T14:34:00.518" v="38" actId="20577"/>
          <ac:spMkLst>
            <pc:docMk/>
            <pc:sldMk cId="3488860167" sldId="683"/>
            <ac:spMk id="5" creationId="{00000000-0000-0000-0000-000000000000}"/>
          </ac:spMkLst>
        </pc:spChg>
      </pc:sldChg>
      <pc:sldChg chg="modSp">
        <pc:chgData name="Zahradník Radek (76162)" userId="S::xmzahra10@vutbr.cz::2ae45e0a-6fea-4f20-bc65-6bd76c1b5529" providerId="AD" clId="Web-{8232ED91-8D0F-454D-AAEA-F0FCC3422169}" dt="2023-01-10T14:32:00.646" v="111" actId="20577"/>
        <pc:sldMkLst>
          <pc:docMk/>
          <pc:sldMk cId="2751960228" sldId="716"/>
        </pc:sldMkLst>
        <pc:spChg chg="mod">
          <ac:chgData name="Zahradník Radek (76162)" userId="S::xmzahra10@vutbr.cz::2ae45e0a-6fea-4f20-bc65-6bd76c1b5529" providerId="AD" clId="Web-{8232ED91-8D0F-454D-AAEA-F0FCC3422169}" dt="2023-01-10T14:32:00.646" v="111" actId="20577"/>
          <ac:spMkLst>
            <pc:docMk/>
            <pc:sldMk cId="2751960228" sldId="716"/>
            <ac:spMk id="5" creationId="{00000000-0000-0000-0000-000000000000}"/>
          </ac:spMkLst>
        </pc:spChg>
      </pc:sldChg>
      <pc:sldChg chg="modSp">
        <pc:chgData name="Zahradník Radek (76162)" userId="S::xmzahra10@vutbr.cz::2ae45e0a-6fea-4f20-bc65-6bd76c1b5529" providerId="AD" clId="Web-{8232ED91-8D0F-454D-AAEA-F0FCC3422169}" dt="2023-01-10T14:35:08.072" v="152" actId="1076"/>
        <pc:sldMkLst>
          <pc:docMk/>
          <pc:sldMk cId="3590756561" sldId="717"/>
        </pc:sldMkLst>
        <pc:spChg chg="mod">
          <ac:chgData name="Zahradník Radek (76162)" userId="S::xmzahra10@vutbr.cz::2ae45e0a-6fea-4f20-bc65-6bd76c1b5529" providerId="AD" clId="Web-{8232ED91-8D0F-454D-AAEA-F0FCC3422169}" dt="2023-01-10T14:35:03.384" v="150" actId="20577"/>
          <ac:spMkLst>
            <pc:docMk/>
            <pc:sldMk cId="3590756561" sldId="717"/>
            <ac:spMk id="5" creationId="{00000000-0000-0000-0000-000000000000}"/>
          </ac:spMkLst>
        </pc:spChg>
        <pc:spChg chg="mod">
          <ac:chgData name="Zahradník Radek (76162)" userId="S::xmzahra10@vutbr.cz::2ae45e0a-6fea-4f20-bc65-6bd76c1b5529" providerId="AD" clId="Web-{8232ED91-8D0F-454D-AAEA-F0FCC3422169}" dt="2023-01-10T14:35:08.072" v="152" actId="1076"/>
          <ac:spMkLst>
            <pc:docMk/>
            <pc:sldMk cId="3590756561" sldId="717"/>
            <ac:spMk id="6" creationId="{6F7A0749-3499-ABA6-C778-D840E95BB78B}"/>
          </ac:spMkLst>
        </pc:spChg>
      </pc:sldChg>
      <pc:sldChg chg="modSp">
        <pc:chgData name="Zahradník Radek (76162)" userId="S::xmzahra10@vutbr.cz::2ae45e0a-6fea-4f20-bc65-6bd76c1b5529" providerId="AD" clId="Web-{8232ED91-8D0F-454D-AAEA-F0FCC3422169}" dt="2023-01-11T13:50:14.972" v="895" actId="20577"/>
        <pc:sldMkLst>
          <pc:docMk/>
          <pc:sldMk cId="4196456146" sldId="726"/>
        </pc:sldMkLst>
        <pc:spChg chg="mod">
          <ac:chgData name="Zahradník Radek (76162)" userId="S::xmzahra10@vutbr.cz::2ae45e0a-6fea-4f20-bc65-6bd76c1b5529" providerId="AD" clId="Web-{8232ED91-8D0F-454D-AAEA-F0FCC3422169}" dt="2023-01-11T13:50:14.972" v="895" actId="20577"/>
          <ac:spMkLst>
            <pc:docMk/>
            <pc:sldMk cId="4196456146" sldId="726"/>
            <ac:spMk id="5" creationId="{00000000-0000-0000-0000-000000000000}"/>
          </ac:spMkLst>
        </pc:spChg>
      </pc:sldChg>
      <pc:sldChg chg="del">
        <pc:chgData name="Zahradník Radek (76162)" userId="S::xmzahra10@vutbr.cz::2ae45e0a-6fea-4f20-bc65-6bd76c1b5529" providerId="AD" clId="Web-{8232ED91-8D0F-454D-AAEA-F0FCC3422169}" dt="2023-01-11T13:50:42.973" v="896"/>
        <pc:sldMkLst>
          <pc:docMk/>
          <pc:sldMk cId="3178174498" sldId="727"/>
        </pc:sldMkLst>
      </pc:sldChg>
      <pc:sldChg chg="modSp">
        <pc:chgData name="Zahradník Radek (76162)" userId="S::xmzahra10@vutbr.cz::2ae45e0a-6fea-4f20-bc65-6bd76c1b5529" providerId="AD" clId="Web-{8232ED91-8D0F-454D-AAEA-F0FCC3422169}" dt="2023-01-10T09:40:08.330" v="54" actId="20577"/>
        <pc:sldMkLst>
          <pc:docMk/>
          <pc:sldMk cId="3502920395" sldId="738"/>
        </pc:sldMkLst>
        <pc:spChg chg="mod">
          <ac:chgData name="Zahradník Radek (76162)" userId="S::xmzahra10@vutbr.cz::2ae45e0a-6fea-4f20-bc65-6bd76c1b5529" providerId="AD" clId="Web-{8232ED91-8D0F-454D-AAEA-F0FCC3422169}" dt="2023-01-10T09:40:08.330" v="54" actId="20577"/>
          <ac:spMkLst>
            <pc:docMk/>
            <pc:sldMk cId="3502920395" sldId="738"/>
            <ac:spMk id="5" creationId="{00000000-0000-0000-0000-000000000000}"/>
          </ac:spMkLst>
        </pc:spChg>
      </pc:sldChg>
      <pc:sldChg chg="modSp">
        <pc:chgData name="Zahradník Radek (76162)" userId="S::xmzahra10@vutbr.cz::2ae45e0a-6fea-4f20-bc65-6bd76c1b5529" providerId="AD" clId="Web-{8232ED91-8D0F-454D-AAEA-F0FCC3422169}" dt="2023-01-11T08:51:31.009" v="256" actId="20577"/>
        <pc:sldMkLst>
          <pc:docMk/>
          <pc:sldMk cId="1178328895" sldId="801"/>
        </pc:sldMkLst>
        <pc:spChg chg="mod">
          <ac:chgData name="Zahradník Radek (76162)" userId="S::xmzahra10@vutbr.cz::2ae45e0a-6fea-4f20-bc65-6bd76c1b5529" providerId="AD" clId="Web-{8232ED91-8D0F-454D-AAEA-F0FCC3422169}" dt="2023-01-11T08:51:31.009" v="256" actId="20577"/>
          <ac:spMkLst>
            <pc:docMk/>
            <pc:sldMk cId="1178328895" sldId="801"/>
            <ac:spMk id="5" creationId="{00000000-0000-0000-0000-000000000000}"/>
          </ac:spMkLst>
        </pc:spChg>
      </pc:sldChg>
      <pc:sldChg chg="modSp">
        <pc:chgData name="Zahradník Radek (76162)" userId="S::xmzahra10@vutbr.cz::2ae45e0a-6fea-4f20-bc65-6bd76c1b5529" providerId="AD" clId="Web-{8232ED91-8D0F-454D-AAEA-F0FCC3422169}" dt="2023-01-10T09:41:44.677" v="63" actId="20577"/>
        <pc:sldMkLst>
          <pc:docMk/>
          <pc:sldMk cId="213842381" sldId="806"/>
        </pc:sldMkLst>
        <pc:spChg chg="mod">
          <ac:chgData name="Zahradník Radek (76162)" userId="S::xmzahra10@vutbr.cz::2ae45e0a-6fea-4f20-bc65-6bd76c1b5529" providerId="AD" clId="Web-{8232ED91-8D0F-454D-AAEA-F0FCC3422169}" dt="2023-01-10T09:41:44.677" v="63" actId="20577"/>
          <ac:spMkLst>
            <pc:docMk/>
            <pc:sldMk cId="213842381" sldId="806"/>
            <ac:spMk id="2" creationId="{00000000-0000-0000-0000-000000000000}"/>
          </ac:spMkLst>
        </pc:spChg>
      </pc:sldChg>
      <pc:sldChg chg="modSp">
        <pc:chgData name="Zahradník Radek (76162)" userId="S::xmzahra10@vutbr.cz::2ae45e0a-6fea-4f20-bc65-6bd76c1b5529" providerId="AD" clId="Web-{8232ED91-8D0F-454D-AAEA-F0FCC3422169}" dt="2023-01-09T08:32:11.116" v="4" actId="1076"/>
        <pc:sldMkLst>
          <pc:docMk/>
          <pc:sldMk cId="1606855800" sldId="808"/>
        </pc:sldMkLst>
        <pc:spChg chg="mod">
          <ac:chgData name="Zahradník Radek (76162)" userId="S::xmzahra10@vutbr.cz::2ae45e0a-6fea-4f20-bc65-6bd76c1b5529" providerId="AD" clId="Web-{8232ED91-8D0F-454D-AAEA-F0FCC3422169}" dt="2023-01-09T08:32:11.116" v="4" actId="1076"/>
          <ac:spMkLst>
            <pc:docMk/>
            <pc:sldMk cId="1606855800" sldId="808"/>
            <ac:spMk id="9" creationId="{7C36E0FE-C3E7-B521-E2E9-4A35F8D8BC66}"/>
          </ac:spMkLst>
        </pc:spChg>
      </pc:sldChg>
      <pc:sldChg chg="modSp">
        <pc:chgData name="Zahradník Radek (76162)" userId="S::xmzahra10@vutbr.cz::2ae45e0a-6fea-4f20-bc65-6bd76c1b5529" providerId="AD" clId="Web-{8232ED91-8D0F-454D-AAEA-F0FCC3422169}" dt="2023-01-09T08:32:18.081" v="5" actId="1076"/>
        <pc:sldMkLst>
          <pc:docMk/>
          <pc:sldMk cId="2893371387" sldId="809"/>
        </pc:sldMkLst>
        <pc:spChg chg="mod">
          <ac:chgData name="Zahradník Radek (76162)" userId="S::xmzahra10@vutbr.cz::2ae45e0a-6fea-4f20-bc65-6bd76c1b5529" providerId="AD" clId="Web-{8232ED91-8D0F-454D-AAEA-F0FCC3422169}" dt="2023-01-09T08:32:18.081" v="5" actId="1076"/>
          <ac:spMkLst>
            <pc:docMk/>
            <pc:sldMk cId="2893371387" sldId="809"/>
            <ac:spMk id="5" creationId="{58DD49DE-DD64-2B42-5CF4-47879640D8A5}"/>
          </ac:spMkLst>
        </pc:spChg>
      </pc:sldChg>
      <pc:sldChg chg="modSp">
        <pc:chgData name="Zahradník Radek (76162)" userId="S::xmzahra10@vutbr.cz::2ae45e0a-6fea-4f20-bc65-6bd76c1b5529" providerId="AD" clId="Web-{8232ED91-8D0F-454D-AAEA-F0FCC3422169}" dt="2023-01-10T10:00:23.909" v="65" actId="20577"/>
        <pc:sldMkLst>
          <pc:docMk/>
          <pc:sldMk cId="1723542196" sldId="818"/>
        </pc:sldMkLst>
        <pc:spChg chg="mod">
          <ac:chgData name="Zahradník Radek (76162)" userId="S::xmzahra10@vutbr.cz::2ae45e0a-6fea-4f20-bc65-6bd76c1b5529" providerId="AD" clId="Web-{8232ED91-8D0F-454D-AAEA-F0FCC3422169}" dt="2023-01-10T10:00:23.909" v="65" actId="20577"/>
          <ac:spMkLst>
            <pc:docMk/>
            <pc:sldMk cId="1723542196" sldId="818"/>
            <ac:spMk id="4" creationId="{00000000-0000-0000-0000-000000000000}"/>
          </ac:spMkLst>
        </pc:spChg>
      </pc:sldChg>
      <pc:sldChg chg="modSp">
        <pc:chgData name="Zahradník Radek (76162)" userId="S::xmzahra10@vutbr.cz::2ae45e0a-6fea-4f20-bc65-6bd76c1b5529" providerId="AD" clId="Web-{8232ED91-8D0F-454D-AAEA-F0FCC3422169}" dt="2023-01-10T10:06:11.918" v="71" actId="14100"/>
        <pc:sldMkLst>
          <pc:docMk/>
          <pc:sldMk cId="204466231" sldId="819"/>
        </pc:sldMkLst>
        <pc:spChg chg="mod">
          <ac:chgData name="Zahradník Radek (76162)" userId="S::xmzahra10@vutbr.cz::2ae45e0a-6fea-4f20-bc65-6bd76c1b5529" providerId="AD" clId="Web-{8232ED91-8D0F-454D-AAEA-F0FCC3422169}" dt="2023-01-10T10:00:29.096" v="67" actId="20577"/>
          <ac:spMkLst>
            <pc:docMk/>
            <pc:sldMk cId="204466231" sldId="819"/>
            <ac:spMk id="4" creationId="{00000000-0000-0000-0000-000000000000}"/>
          </ac:spMkLst>
        </pc:spChg>
        <pc:spChg chg="mod">
          <ac:chgData name="Zahradník Radek (76162)" userId="S::xmzahra10@vutbr.cz::2ae45e0a-6fea-4f20-bc65-6bd76c1b5529" providerId="AD" clId="Web-{8232ED91-8D0F-454D-AAEA-F0FCC3422169}" dt="2023-01-10T10:06:11.918" v="71" actId="14100"/>
          <ac:spMkLst>
            <pc:docMk/>
            <pc:sldMk cId="204466231" sldId="819"/>
            <ac:spMk id="8" creationId="{F2BDDDED-0225-031D-A863-A8EC9DE9E626}"/>
          </ac:spMkLst>
        </pc:spChg>
      </pc:sldChg>
      <pc:sldChg chg="modSp">
        <pc:chgData name="Zahradník Radek (76162)" userId="S::xmzahra10@vutbr.cz::2ae45e0a-6fea-4f20-bc65-6bd76c1b5529" providerId="AD" clId="Web-{8232ED91-8D0F-454D-AAEA-F0FCC3422169}" dt="2023-01-10T10:18:56.485" v="85" actId="20577"/>
        <pc:sldMkLst>
          <pc:docMk/>
          <pc:sldMk cId="4047347500" sldId="820"/>
        </pc:sldMkLst>
        <pc:spChg chg="mod">
          <ac:chgData name="Zahradník Radek (76162)" userId="S::xmzahra10@vutbr.cz::2ae45e0a-6fea-4f20-bc65-6bd76c1b5529" providerId="AD" clId="Web-{8232ED91-8D0F-454D-AAEA-F0FCC3422169}" dt="2023-01-10T10:18:56.485" v="85" actId="20577"/>
          <ac:spMkLst>
            <pc:docMk/>
            <pc:sldMk cId="4047347500" sldId="820"/>
            <ac:spMk id="6" creationId="{3C81FBA5-56DE-C68D-AC85-DCF38C627A35}"/>
          </ac:spMkLst>
        </pc:spChg>
      </pc:sldChg>
      <pc:sldChg chg="modSp">
        <pc:chgData name="Zahradník Radek (76162)" userId="S::xmzahra10@vutbr.cz::2ae45e0a-6fea-4f20-bc65-6bd76c1b5529" providerId="AD" clId="Web-{8232ED91-8D0F-454D-AAEA-F0FCC3422169}" dt="2023-01-10T09:08:54.860" v="46" actId="20577"/>
        <pc:sldMkLst>
          <pc:docMk/>
          <pc:sldMk cId="1592946131" sldId="825"/>
        </pc:sldMkLst>
        <pc:spChg chg="mod">
          <ac:chgData name="Zahradník Radek (76162)" userId="S::xmzahra10@vutbr.cz::2ae45e0a-6fea-4f20-bc65-6bd76c1b5529" providerId="AD" clId="Web-{8232ED91-8D0F-454D-AAEA-F0FCC3422169}" dt="2023-01-10T09:07:55.124" v="44" actId="20577"/>
          <ac:spMkLst>
            <pc:docMk/>
            <pc:sldMk cId="1592946131" sldId="825"/>
            <ac:spMk id="4" creationId="{00000000-0000-0000-0000-000000000000}"/>
          </ac:spMkLst>
        </pc:spChg>
        <pc:spChg chg="mod">
          <ac:chgData name="Zahradník Radek (76162)" userId="S::xmzahra10@vutbr.cz::2ae45e0a-6fea-4f20-bc65-6bd76c1b5529" providerId="AD" clId="Web-{8232ED91-8D0F-454D-AAEA-F0FCC3422169}" dt="2023-01-10T09:08:54.860" v="46" actId="20577"/>
          <ac:spMkLst>
            <pc:docMk/>
            <pc:sldMk cId="1592946131" sldId="825"/>
            <ac:spMk id="5" creationId="{00000000-0000-0000-0000-000000000000}"/>
          </ac:spMkLst>
        </pc:spChg>
      </pc:sldChg>
      <pc:sldChg chg="modSp">
        <pc:chgData name="Zahradník Radek (76162)" userId="S::xmzahra10@vutbr.cz::2ae45e0a-6fea-4f20-bc65-6bd76c1b5529" providerId="AD" clId="Web-{8232ED91-8D0F-454D-AAEA-F0FCC3422169}" dt="2023-01-09T14:45:27.279" v="40" actId="20577"/>
        <pc:sldMkLst>
          <pc:docMk/>
          <pc:sldMk cId="1982544761" sldId="827"/>
        </pc:sldMkLst>
        <pc:spChg chg="mod">
          <ac:chgData name="Zahradník Radek (76162)" userId="S::xmzahra10@vutbr.cz::2ae45e0a-6fea-4f20-bc65-6bd76c1b5529" providerId="AD" clId="Web-{8232ED91-8D0F-454D-AAEA-F0FCC3422169}" dt="2023-01-09T14:45:27.279" v="40" actId="20577"/>
          <ac:spMkLst>
            <pc:docMk/>
            <pc:sldMk cId="1982544761" sldId="827"/>
            <ac:spMk id="5" creationId="{00000000-0000-0000-0000-000000000000}"/>
          </ac:spMkLst>
        </pc:spChg>
      </pc:sldChg>
      <pc:sldChg chg="modSp">
        <pc:chgData name="Zahradník Radek (76162)" userId="S::xmzahra10@vutbr.cz::2ae45e0a-6fea-4f20-bc65-6bd76c1b5529" providerId="AD" clId="Web-{8232ED91-8D0F-454D-AAEA-F0FCC3422169}" dt="2023-01-11T09:23:05.689" v="258" actId="20577"/>
        <pc:sldMkLst>
          <pc:docMk/>
          <pc:sldMk cId="4283898627" sldId="835"/>
        </pc:sldMkLst>
        <pc:spChg chg="mod">
          <ac:chgData name="Zahradník Radek (76162)" userId="S::xmzahra10@vutbr.cz::2ae45e0a-6fea-4f20-bc65-6bd76c1b5529" providerId="AD" clId="Web-{8232ED91-8D0F-454D-AAEA-F0FCC3422169}" dt="2023-01-11T09:23:05.689" v="258" actId="20577"/>
          <ac:spMkLst>
            <pc:docMk/>
            <pc:sldMk cId="4283898627" sldId="835"/>
            <ac:spMk id="5" creationId="{00000000-0000-0000-0000-000000000000}"/>
          </ac:spMkLst>
        </pc:spChg>
      </pc:sldChg>
      <pc:sldChg chg="modSp">
        <pc:chgData name="Zahradník Radek (76162)" userId="S::xmzahra10@vutbr.cz::2ae45e0a-6fea-4f20-bc65-6bd76c1b5529" providerId="AD" clId="Web-{8232ED91-8D0F-454D-AAEA-F0FCC3422169}" dt="2023-01-10T12:58:05.083" v="109" actId="20577"/>
        <pc:sldMkLst>
          <pc:docMk/>
          <pc:sldMk cId="2692897327" sldId="836"/>
        </pc:sldMkLst>
        <pc:spChg chg="mod">
          <ac:chgData name="Zahradník Radek (76162)" userId="S::xmzahra10@vutbr.cz::2ae45e0a-6fea-4f20-bc65-6bd76c1b5529" providerId="AD" clId="Web-{8232ED91-8D0F-454D-AAEA-F0FCC3422169}" dt="2023-01-10T12:58:05.083" v="109" actId="20577"/>
          <ac:spMkLst>
            <pc:docMk/>
            <pc:sldMk cId="2692897327" sldId="836"/>
            <ac:spMk id="5" creationId="{00000000-0000-0000-0000-000000000000}"/>
          </ac:spMkLst>
        </pc:spChg>
      </pc:sldChg>
      <pc:sldChg chg="modSp">
        <pc:chgData name="Zahradník Radek (76162)" userId="S::xmzahra10@vutbr.cz::2ae45e0a-6fea-4f20-bc65-6bd76c1b5529" providerId="AD" clId="Web-{8232ED91-8D0F-454D-AAEA-F0FCC3422169}" dt="2023-01-10T12:26:04.895" v="107" actId="20577"/>
        <pc:sldMkLst>
          <pc:docMk/>
          <pc:sldMk cId="489919342" sldId="838"/>
        </pc:sldMkLst>
        <pc:spChg chg="mod">
          <ac:chgData name="Zahradník Radek (76162)" userId="S::xmzahra10@vutbr.cz::2ae45e0a-6fea-4f20-bc65-6bd76c1b5529" providerId="AD" clId="Web-{8232ED91-8D0F-454D-AAEA-F0FCC3422169}" dt="2023-01-10T11:55:01.328" v="88" actId="20577"/>
          <ac:spMkLst>
            <pc:docMk/>
            <pc:sldMk cId="489919342" sldId="838"/>
            <ac:spMk id="5" creationId="{00000000-0000-0000-0000-000000000000}"/>
          </ac:spMkLst>
        </pc:spChg>
        <pc:spChg chg="mod">
          <ac:chgData name="Zahradník Radek (76162)" userId="S::xmzahra10@vutbr.cz::2ae45e0a-6fea-4f20-bc65-6bd76c1b5529" providerId="AD" clId="Web-{8232ED91-8D0F-454D-AAEA-F0FCC3422169}" dt="2023-01-10T12:26:04.895" v="107" actId="20577"/>
          <ac:spMkLst>
            <pc:docMk/>
            <pc:sldMk cId="489919342" sldId="838"/>
            <ac:spMk id="10" creationId="{1F8C296A-2884-1B2D-C50F-4938A1B98FB2}"/>
          </ac:spMkLst>
        </pc:spChg>
      </pc:sldChg>
      <pc:sldChg chg="modSp">
        <pc:chgData name="Zahradník Radek (76162)" userId="S::xmzahra10@vutbr.cz::2ae45e0a-6fea-4f20-bc65-6bd76c1b5529" providerId="AD" clId="Web-{8232ED91-8D0F-454D-AAEA-F0FCC3422169}" dt="2023-01-11T15:27:40.227" v="903" actId="20577"/>
        <pc:sldMkLst>
          <pc:docMk/>
          <pc:sldMk cId="904864752" sldId="873"/>
        </pc:sldMkLst>
        <pc:spChg chg="mod">
          <ac:chgData name="Zahradník Radek (76162)" userId="S::xmzahra10@vutbr.cz::2ae45e0a-6fea-4f20-bc65-6bd76c1b5529" providerId="AD" clId="Web-{8232ED91-8D0F-454D-AAEA-F0FCC3422169}" dt="2023-01-11T15:27:40.227" v="903" actId="20577"/>
          <ac:spMkLst>
            <pc:docMk/>
            <pc:sldMk cId="904864752" sldId="873"/>
            <ac:spMk id="5" creationId="{00000000-0000-0000-0000-000000000000}"/>
          </ac:spMkLst>
        </pc:spChg>
      </pc:sldChg>
      <pc:sldChg chg="modSp">
        <pc:chgData name="Zahradník Radek (76162)" userId="S::xmzahra10@vutbr.cz::2ae45e0a-6fea-4f20-bc65-6bd76c1b5529" providerId="AD" clId="Web-{8232ED91-8D0F-454D-AAEA-F0FCC3422169}" dt="2023-01-09T09:52:03.098" v="25" actId="20577"/>
        <pc:sldMkLst>
          <pc:docMk/>
          <pc:sldMk cId="3700214416" sldId="909"/>
        </pc:sldMkLst>
        <pc:spChg chg="mod">
          <ac:chgData name="Zahradník Radek (76162)" userId="S::xmzahra10@vutbr.cz::2ae45e0a-6fea-4f20-bc65-6bd76c1b5529" providerId="AD" clId="Web-{8232ED91-8D0F-454D-AAEA-F0FCC3422169}" dt="2023-01-09T09:52:03.098" v="25" actId="20577"/>
          <ac:spMkLst>
            <pc:docMk/>
            <pc:sldMk cId="3700214416" sldId="909"/>
            <ac:spMk id="3" creationId="{9AE7A52A-8F64-7838-E1AF-0F837526B0A0}"/>
          </ac:spMkLst>
        </pc:spChg>
      </pc:sldChg>
      <pc:sldChg chg="addSp delSp modSp">
        <pc:chgData name="Zahradník Radek (76162)" userId="S::xmzahra10@vutbr.cz::2ae45e0a-6fea-4f20-bc65-6bd76c1b5529" providerId="AD" clId="Web-{8232ED91-8D0F-454D-AAEA-F0FCC3422169}" dt="2023-01-11T09:38:02.214" v="375" actId="14100"/>
        <pc:sldMkLst>
          <pc:docMk/>
          <pc:sldMk cId="4082879062" sldId="912"/>
        </pc:sldMkLst>
        <pc:spChg chg="add mod">
          <ac:chgData name="Zahradník Radek (76162)" userId="S::xmzahra10@vutbr.cz::2ae45e0a-6fea-4f20-bc65-6bd76c1b5529" providerId="AD" clId="Web-{8232ED91-8D0F-454D-AAEA-F0FCC3422169}" dt="2023-01-11T09:36:28.071" v="269" actId="1076"/>
          <ac:spMkLst>
            <pc:docMk/>
            <pc:sldMk cId="4082879062" sldId="912"/>
            <ac:spMk id="2" creationId="{5D2CEC2D-97B4-032A-36CD-5F447585FAA1}"/>
          </ac:spMkLst>
        </pc:spChg>
        <pc:spChg chg="add del mod">
          <ac:chgData name="Zahradník Radek (76162)" userId="S::xmzahra10@vutbr.cz::2ae45e0a-6fea-4f20-bc65-6bd76c1b5529" providerId="AD" clId="Web-{8232ED91-8D0F-454D-AAEA-F0FCC3422169}" dt="2023-01-11T09:36:13.305" v="268"/>
          <ac:spMkLst>
            <pc:docMk/>
            <pc:sldMk cId="4082879062" sldId="912"/>
            <ac:spMk id="3" creationId="{3493D9F5-1FA1-BBB8-C27B-6BEBC047CB55}"/>
          </ac:spMkLst>
        </pc:spChg>
        <pc:spChg chg="del">
          <ac:chgData name="Zahradník Radek (76162)" userId="S::xmzahra10@vutbr.cz::2ae45e0a-6fea-4f20-bc65-6bd76c1b5529" providerId="AD" clId="Web-{8232ED91-8D0F-454D-AAEA-F0FCC3422169}" dt="2023-01-11T09:28:57.152" v="262"/>
          <ac:spMkLst>
            <pc:docMk/>
            <pc:sldMk cId="4082879062" sldId="912"/>
            <ac:spMk id="6" creationId="{4488902F-AACE-D91F-3157-AFDD13AC3E42}"/>
          </ac:spMkLst>
        </pc:spChg>
        <pc:spChg chg="add mod">
          <ac:chgData name="Zahradník Radek (76162)" userId="S::xmzahra10@vutbr.cz::2ae45e0a-6fea-4f20-bc65-6bd76c1b5529" providerId="AD" clId="Web-{8232ED91-8D0F-454D-AAEA-F0FCC3422169}" dt="2023-01-11T09:38:02.214" v="375" actId="14100"/>
          <ac:spMkLst>
            <pc:docMk/>
            <pc:sldMk cId="4082879062" sldId="912"/>
            <ac:spMk id="7" creationId="{79768D0B-D821-FBCA-1B82-C4496C4D93A6}"/>
          </ac:spMkLst>
        </pc:spChg>
      </pc:sldChg>
      <pc:sldChg chg="addSp delSp modSp new del">
        <pc:chgData name="Zahradník Radek (76162)" userId="S::xmzahra10@vutbr.cz::2ae45e0a-6fea-4f20-bc65-6bd76c1b5529" providerId="AD" clId="Web-{8232ED91-8D0F-454D-AAEA-F0FCC3422169}" dt="2023-01-11T08:15:29.744" v="229"/>
        <pc:sldMkLst>
          <pc:docMk/>
          <pc:sldMk cId="1093897485" sldId="913"/>
        </pc:sldMkLst>
        <pc:spChg chg="add del mod">
          <ac:chgData name="Zahradník Radek (76162)" userId="S::xmzahra10@vutbr.cz::2ae45e0a-6fea-4f20-bc65-6bd76c1b5529" providerId="AD" clId="Web-{8232ED91-8D0F-454D-AAEA-F0FCC3422169}" dt="2023-01-11T08:15:29.291" v="228"/>
          <ac:spMkLst>
            <pc:docMk/>
            <pc:sldMk cId="1093897485" sldId="913"/>
            <ac:spMk id="2" creationId="{E0C1D702-2322-A5A9-EDB9-89F15B7F7CA7}"/>
          </ac:spMkLst>
        </pc:spChg>
      </pc:sldChg>
      <pc:sldChg chg="addSp delSp modSp add replId">
        <pc:chgData name="Zahradník Radek (76162)" userId="S::xmzahra10@vutbr.cz::2ae45e0a-6fea-4f20-bc65-6bd76c1b5529" providerId="AD" clId="Web-{8232ED91-8D0F-454D-AAEA-F0FCC3422169}" dt="2023-01-11T08:17:01.872" v="254" actId="1076"/>
        <pc:sldMkLst>
          <pc:docMk/>
          <pc:sldMk cId="2288305762" sldId="913"/>
        </pc:sldMkLst>
        <pc:spChg chg="mod">
          <ac:chgData name="Zahradník Radek (76162)" userId="S::xmzahra10@vutbr.cz::2ae45e0a-6fea-4f20-bc65-6bd76c1b5529" providerId="AD" clId="Web-{8232ED91-8D0F-454D-AAEA-F0FCC3422169}" dt="2023-01-11T08:16:25.793" v="244" actId="20577"/>
          <ac:spMkLst>
            <pc:docMk/>
            <pc:sldMk cId="2288305762" sldId="913"/>
            <ac:spMk id="4" creationId="{00000000-0000-0000-0000-000000000000}"/>
          </ac:spMkLst>
        </pc:spChg>
        <pc:spChg chg="mod">
          <ac:chgData name="Zahradník Radek (76162)" userId="S::xmzahra10@vutbr.cz::2ae45e0a-6fea-4f20-bc65-6bd76c1b5529" providerId="AD" clId="Web-{8232ED91-8D0F-454D-AAEA-F0FCC3422169}" dt="2023-01-11T08:16:57.184" v="253" actId="20577"/>
          <ac:spMkLst>
            <pc:docMk/>
            <pc:sldMk cId="2288305762" sldId="913"/>
            <ac:spMk id="5" creationId="{00000000-0000-0000-0000-000000000000}"/>
          </ac:spMkLst>
        </pc:spChg>
        <pc:picChg chg="add del mod">
          <ac:chgData name="Zahradník Radek (76162)" userId="S::xmzahra10@vutbr.cz::2ae45e0a-6fea-4f20-bc65-6bd76c1b5529" providerId="AD" clId="Web-{8232ED91-8D0F-454D-AAEA-F0FCC3422169}" dt="2023-01-11T08:16:30.605" v="246"/>
          <ac:picMkLst>
            <pc:docMk/>
            <pc:sldMk cId="2288305762" sldId="913"/>
            <ac:picMk id="2" creationId="{8F20AD79-59C1-35A3-0871-3BEA9BCB3B77}"/>
          </ac:picMkLst>
        </pc:picChg>
        <pc:picChg chg="add mod">
          <ac:chgData name="Zahradník Radek (76162)" userId="S::xmzahra10@vutbr.cz::2ae45e0a-6fea-4f20-bc65-6bd76c1b5529" providerId="AD" clId="Web-{8232ED91-8D0F-454D-AAEA-F0FCC3422169}" dt="2023-01-11T08:17:01.872" v="254" actId="1076"/>
          <ac:picMkLst>
            <pc:docMk/>
            <pc:sldMk cId="2288305762" sldId="913"/>
            <ac:picMk id="3" creationId="{9E98D8F5-9075-51D7-50AE-0380145769D1}"/>
          </ac:picMkLst>
        </pc:picChg>
      </pc:sldChg>
      <pc:sldChg chg="addSp delSp modSp add replId">
        <pc:chgData name="Zahradník Radek (76162)" userId="S::xmzahra10@vutbr.cz::2ae45e0a-6fea-4f20-bc65-6bd76c1b5529" providerId="AD" clId="Web-{8232ED91-8D0F-454D-AAEA-F0FCC3422169}" dt="2023-01-11T11:45:23.904" v="514" actId="20577"/>
        <pc:sldMkLst>
          <pc:docMk/>
          <pc:sldMk cId="2592921141" sldId="914"/>
        </pc:sldMkLst>
        <pc:spChg chg="add mod">
          <ac:chgData name="Zahradník Radek (76162)" userId="S::xmzahra10@vutbr.cz::2ae45e0a-6fea-4f20-bc65-6bd76c1b5529" providerId="AD" clId="Web-{8232ED91-8D0F-454D-AAEA-F0FCC3422169}" dt="2023-01-11T11:45:23.904" v="514" actId="20577"/>
          <ac:spMkLst>
            <pc:docMk/>
            <pc:sldMk cId="2592921141" sldId="914"/>
            <ac:spMk id="3" creationId="{AAE9483B-E970-E1F0-0E69-E225D0508265}"/>
          </ac:spMkLst>
        </pc:spChg>
        <pc:spChg chg="mod">
          <ac:chgData name="Zahradník Radek (76162)" userId="S::xmzahra10@vutbr.cz::2ae45e0a-6fea-4f20-bc65-6bd76c1b5529" providerId="AD" clId="Web-{8232ED91-8D0F-454D-AAEA-F0FCC3422169}" dt="2023-01-11T11:43:46.525" v="395" actId="20577"/>
          <ac:spMkLst>
            <pc:docMk/>
            <pc:sldMk cId="2592921141" sldId="914"/>
            <ac:spMk id="4" creationId="{00000000-0000-0000-0000-000000000000}"/>
          </ac:spMkLst>
        </pc:spChg>
        <pc:spChg chg="del mod">
          <ac:chgData name="Zahradník Radek (76162)" userId="S::xmzahra10@vutbr.cz::2ae45e0a-6fea-4f20-bc65-6bd76c1b5529" providerId="AD" clId="Web-{8232ED91-8D0F-454D-AAEA-F0FCC3422169}" dt="2023-01-11T11:44:02.401" v="413"/>
          <ac:spMkLst>
            <pc:docMk/>
            <pc:sldMk cId="2592921141" sldId="914"/>
            <ac:spMk id="5" creationId="{00000000-0000-0000-0000-000000000000}"/>
          </ac:spMkLst>
        </pc:spChg>
      </pc:sldChg>
    </pc:docChg>
  </pc:docChgLst>
  <pc:docChgLst>
    <pc:chgData name="Zahradník Radek (76162)" userId="2ae45e0a-6fea-4f20-bc65-6bd76c1b5529" providerId="ADAL" clId="{AD7B961A-90A2-42A2-8787-C1C316C019AE}"/>
    <pc:docChg chg="custSel addSld modSld sldOrd">
      <pc:chgData name="Zahradník Radek (76162)" userId="2ae45e0a-6fea-4f20-bc65-6bd76c1b5529" providerId="ADAL" clId="{AD7B961A-90A2-42A2-8787-C1C316C019AE}" dt="2019-01-27T02:18:29.409" v="861" actId="20577"/>
      <pc:docMkLst>
        <pc:docMk/>
      </pc:docMkLst>
      <pc:sldChg chg="modSp">
        <pc:chgData name="Zahradník Radek (76162)" userId="2ae45e0a-6fea-4f20-bc65-6bd76c1b5529" providerId="ADAL" clId="{AD7B961A-90A2-42A2-8787-C1C316C019AE}" dt="2019-01-26T16:32:21.500" v="53" actId="20577"/>
        <pc:sldMkLst>
          <pc:docMk/>
          <pc:sldMk cId="2982786887" sldId="256"/>
        </pc:sldMkLst>
        <pc:spChg chg="mod">
          <ac:chgData name="Zahradník Radek (76162)" userId="2ae45e0a-6fea-4f20-bc65-6bd76c1b5529" providerId="ADAL" clId="{AD7B961A-90A2-42A2-8787-C1C316C019AE}" dt="2019-01-26T16:32:21.500" v="53" actId="20577"/>
          <ac:spMkLst>
            <pc:docMk/>
            <pc:sldMk cId="2982786887" sldId="256"/>
            <ac:spMk id="2" creationId="{00000000-0000-0000-0000-000000000000}"/>
          </ac:spMkLst>
        </pc:spChg>
      </pc:sldChg>
      <pc:sldChg chg="modSp">
        <pc:chgData name="Zahradník Radek (76162)" userId="2ae45e0a-6fea-4f20-bc65-6bd76c1b5529" providerId="ADAL" clId="{AD7B961A-90A2-42A2-8787-C1C316C019AE}" dt="2019-01-26T16:38:40.956" v="219" actId="20577"/>
        <pc:sldMkLst>
          <pc:docMk/>
          <pc:sldMk cId="1811685708" sldId="257"/>
        </pc:sldMkLst>
        <pc:spChg chg="mod">
          <ac:chgData name="Zahradník Radek (76162)" userId="2ae45e0a-6fea-4f20-bc65-6bd76c1b5529" providerId="ADAL" clId="{AD7B961A-90A2-42A2-8787-C1C316C019AE}" dt="2019-01-26T16:36:22.355" v="58" actId="20577"/>
          <ac:spMkLst>
            <pc:docMk/>
            <pc:sldMk cId="1811685708" sldId="257"/>
            <ac:spMk id="4" creationId="{00000000-0000-0000-0000-000000000000}"/>
          </ac:spMkLst>
        </pc:spChg>
        <pc:spChg chg="mod">
          <ac:chgData name="Zahradník Radek (76162)" userId="2ae45e0a-6fea-4f20-bc65-6bd76c1b5529" providerId="ADAL" clId="{AD7B961A-90A2-42A2-8787-C1C316C019AE}" dt="2019-01-26T16:38:40.956" v="219" actId="20577"/>
          <ac:spMkLst>
            <pc:docMk/>
            <pc:sldMk cId="1811685708" sldId="257"/>
            <ac:spMk id="5" creationId="{00000000-0000-0000-0000-000000000000}"/>
          </ac:spMkLst>
        </pc:spChg>
      </pc:sldChg>
      <pc:sldChg chg="modSp">
        <pc:chgData name="Zahradník Radek (76162)" userId="2ae45e0a-6fea-4f20-bc65-6bd76c1b5529" providerId="ADAL" clId="{AD7B961A-90A2-42A2-8787-C1C316C019AE}" dt="2019-01-26T16:40:30.269" v="313" actId="5793"/>
        <pc:sldMkLst>
          <pc:docMk/>
          <pc:sldMk cId="1599262723" sldId="284"/>
        </pc:sldMkLst>
        <pc:spChg chg="mod">
          <ac:chgData name="Zahradník Radek (76162)" userId="2ae45e0a-6fea-4f20-bc65-6bd76c1b5529" providerId="ADAL" clId="{AD7B961A-90A2-42A2-8787-C1C316C019AE}" dt="2019-01-26T16:40:30.269" v="313" actId="5793"/>
          <ac:spMkLst>
            <pc:docMk/>
            <pc:sldMk cId="1599262723" sldId="284"/>
            <ac:spMk id="4" creationId="{00000000-0000-0000-0000-000000000000}"/>
          </ac:spMkLst>
        </pc:spChg>
        <pc:spChg chg="mod">
          <ac:chgData name="Zahradník Radek (76162)" userId="2ae45e0a-6fea-4f20-bc65-6bd76c1b5529" providerId="ADAL" clId="{AD7B961A-90A2-42A2-8787-C1C316C019AE}" dt="2019-01-26T16:40:25.914" v="309" actId="20577"/>
          <ac:spMkLst>
            <pc:docMk/>
            <pc:sldMk cId="1599262723" sldId="284"/>
            <ac:spMk id="5" creationId="{00000000-0000-0000-0000-000000000000}"/>
          </ac:spMkLst>
        </pc:spChg>
      </pc:sldChg>
      <pc:sldChg chg="modSp">
        <pc:chgData name="Zahradník Radek (76162)" userId="2ae45e0a-6fea-4f20-bc65-6bd76c1b5529" providerId="ADAL" clId="{AD7B961A-90A2-42A2-8787-C1C316C019AE}" dt="2019-01-26T16:41:46.034" v="328" actId="20577"/>
        <pc:sldMkLst>
          <pc:docMk/>
          <pc:sldMk cId="1428507874" sldId="408"/>
        </pc:sldMkLst>
        <pc:spChg chg="mod">
          <ac:chgData name="Zahradník Radek (76162)" userId="2ae45e0a-6fea-4f20-bc65-6bd76c1b5529" providerId="ADAL" clId="{AD7B961A-90A2-42A2-8787-C1C316C019AE}" dt="2019-01-26T16:41:46.034" v="328" actId="20577"/>
          <ac:spMkLst>
            <pc:docMk/>
            <pc:sldMk cId="1428507874" sldId="408"/>
            <ac:spMk id="2" creationId="{00000000-0000-0000-0000-000000000000}"/>
          </ac:spMkLst>
        </pc:spChg>
      </pc:sldChg>
      <pc:sldChg chg="modSp">
        <pc:chgData name="Zahradník Radek (76162)" userId="2ae45e0a-6fea-4f20-bc65-6bd76c1b5529" providerId="ADAL" clId="{AD7B961A-90A2-42A2-8787-C1C316C019AE}" dt="2019-01-26T17:43:05.652" v="392" actId="20577"/>
        <pc:sldMkLst>
          <pc:docMk/>
          <pc:sldMk cId="2727498905" sldId="517"/>
        </pc:sldMkLst>
        <pc:spChg chg="mod">
          <ac:chgData name="Zahradník Radek (76162)" userId="2ae45e0a-6fea-4f20-bc65-6bd76c1b5529" providerId="ADAL" clId="{AD7B961A-90A2-42A2-8787-C1C316C019AE}" dt="2019-01-26T17:43:05.652" v="392" actId="20577"/>
          <ac:spMkLst>
            <pc:docMk/>
            <pc:sldMk cId="2727498905" sldId="517"/>
            <ac:spMk id="2" creationId="{00000000-0000-0000-0000-000000000000}"/>
          </ac:spMkLst>
        </pc:spChg>
      </pc:sldChg>
      <pc:sldChg chg="ord">
        <pc:chgData name="Zahradník Radek (76162)" userId="2ae45e0a-6fea-4f20-bc65-6bd76c1b5529" providerId="ADAL" clId="{AD7B961A-90A2-42A2-8787-C1C316C019AE}" dt="2019-01-26T16:42:23.427" v="330"/>
        <pc:sldMkLst>
          <pc:docMk/>
          <pc:sldMk cId="3247429728" sldId="521"/>
        </pc:sldMkLst>
      </pc:sldChg>
      <pc:sldChg chg="ord">
        <pc:chgData name="Zahradník Radek (76162)" userId="2ae45e0a-6fea-4f20-bc65-6bd76c1b5529" providerId="ADAL" clId="{AD7B961A-90A2-42A2-8787-C1C316C019AE}" dt="2019-01-26T17:45:02.589" v="393"/>
        <pc:sldMkLst>
          <pc:docMk/>
          <pc:sldMk cId="1979112388" sldId="742"/>
        </pc:sldMkLst>
      </pc:sldChg>
      <pc:sldChg chg="ord">
        <pc:chgData name="Zahradník Radek (76162)" userId="2ae45e0a-6fea-4f20-bc65-6bd76c1b5529" providerId="ADAL" clId="{AD7B961A-90A2-42A2-8787-C1C316C019AE}" dt="2019-01-26T17:45:02.589" v="393"/>
        <pc:sldMkLst>
          <pc:docMk/>
          <pc:sldMk cId="43430959" sldId="743"/>
        </pc:sldMkLst>
      </pc:sldChg>
      <pc:sldChg chg="modSp add">
        <pc:chgData name="Zahradník Radek (76162)" userId="2ae45e0a-6fea-4f20-bc65-6bd76c1b5529" providerId="ADAL" clId="{AD7B961A-90A2-42A2-8787-C1C316C019AE}" dt="2019-01-26T16:42:44.747" v="348" actId="20577"/>
        <pc:sldMkLst>
          <pc:docMk/>
          <pc:sldMk cId="2509925356" sldId="763"/>
        </pc:sldMkLst>
        <pc:spChg chg="mod">
          <ac:chgData name="Zahradník Radek (76162)" userId="2ae45e0a-6fea-4f20-bc65-6bd76c1b5529" providerId="ADAL" clId="{AD7B961A-90A2-42A2-8787-C1C316C019AE}" dt="2019-01-26T16:42:44.747" v="348" actId="20577"/>
          <ac:spMkLst>
            <pc:docMk/>
            <pc:sldMk cId="2509925356" sldId="763"/>
            <ac:spMk id="2" creationId="{00000000-0000-0000-0000-000000000000}"/>
          </ac:spMkLst>
        </pc:spChg>
      </pc:sldChg>
      <pc:sldChg chg="modSp add">
        <pc:chgData name="Zahradník Radek (76162)" userId="2ae45e0a-6fea-4f20-bc65-6bd76c1b5529" providerId="ADAL" clId="{AD7B961A-90A2-42A2-8787-C1C316C019AE}" dt="2019-01-26T16:49:35.657" v="352"/>
        <pc:sldMkLst>
          <pc:docMk/>
          <pc:sldMk cId="4235868501" sldId="765"/>
        </pc:sldMkLst>
        <pc:spChg chg="mod">
          <ac:chgData name="Zahradník Radek (76162)" userId="2ae45e0a-6fea-4f20-bc65-6bd76c1b5529" providerId="ADAL" clId="{AD7B961A-90A2-42A2-8787-C1C316C019AE}" dt="2019-01-26T16:49:35.657" v="352"/>
          <ac:spMkLst>
            <pc:docMk/>
            <pc:sldMk cId="4235868501" sldId="765"/>
            <ac:spMk id="2" creationId="{00000000-0000-0000-0000-000000000000}"/>
          </ac:spMkLst>
        </pc:spChg>
      </pc:sldChg>
      <pc:sldChg chg="modSp add">
        <pc:chgData name="Zahradník Radek (76162)" userId="2ae45e0a-6fea-4f20-bc65-6bd76c1b5529" providerId="ADAL" clId="{AD7B961A-90A2-42A2-8787-C1C316C019AE}" dt="2019-01-26T16:50:04.394" v="358"/>
        <pc:sldMkLst>
          <pc:docMk/>
          <pc:sldMk cId="915121701" sldId="766"/>
        </pc:sldMkLst>
        <pc:spChg chg="mod">
          <ac:chgData name="Zahradník Radek (76162)" userId="2ae45e0a-6fea-4f20-bc65-6bd76c1b5529" providerId="ADAL" clId="{AD7B961A-90A2-42A2-8787-C1C316C019AE}" dt="2019-01-26T16:50:04.394" v="358"/>
          <ac:spMkLst>
            <pc:docMk/>
            <pc:sldMk cId="915121701" sldId="766"/>
            <ac:spMk id="2" creationId="{00000000-0000-0000-0000-000000000000}"/>
          </ac:spMkLst>
        </pc:spChg>
      </pc:sldChg>
      <pc:sldChg chg="modSp add">
        <pc:chgData name="Zahradník Radek (76162)" userId="2ae45e0a-6fea-4f20-bc65-6bd76c1b5529" providerId="ADAL" clId="{AD7B961A-90A2-42A2-8787-C1C316C019AE}" dt="2019-01-26T16:50:14.281" v="359"/>
        <pc:sldMkLst>
          <pc:docMk/>
          <pc:sldMk cId="1913017026" sldId="767"/>
        </pc:sldMkLst>
        <pc:spChg chg="mod">
          <ac:chgData name="Zahradník Radek (76162)" userId="2ae45e0a-6fea-4f20-bc65-6bd76c1b5529" providerId="ADAL" clId="{AD7B961A-90A2-42A2-8787-C1C316C019AE}" dt="2019-01-26T16:50:14.281" v="359"/>
          <ac:spMkLst>
            <pc:docMk/>
            <pc:sldMk cId="1913017026" sldId="767"/>
            <ac:spMk id="2" creationId="{00000000-0000-0000-0000-000000000000}"/>
          </ac:spMkLst>
        </pc:spChg>
      </pc:sldChg>
      <pc:sldChg chg="modSp add">
        <pc:chgData name="Zahradník Radek (76162)" userId="2ae45e0a-6fea-4f20-bc65-6bd76c1b5529" providerId="ADAL" clId="{AD7B961A-90A2-42A2-8787-C1C316C019AE}" dt="2019-01-26T16:50:24.545" v="360"/>
        <pc:sldMkLst>
          <pc:docMk/>
          <pc:sldMk cId="1564218986" sldId="768"/>
        </pc:sldMkLst>
        <pc:spChg chg="mod">
          <ac:chgData name="Zahradník Radek (76162)" userId="2ae45e0a-6fea-4f20-bc65-6bd76c1b5529" providerId="ADAL" clId="{AD7B961A-90A2-42A2-8787-C1C316C019AE}" dt="2019-01-26T16:50:24.545" v="360"/>
          <ac:spMkLst>
            <pc:docMk/>
            <pc:sldMk cId="1564218986" sldId="768"/>
            <ac:spMk id="2" creationId="{00000000-0000-0000-0000-000000000000}"/>
          </ac:spMkLst>
        </pc:spChg>
      </pc:sldChg>
      <pc:sldChg chg="modSp add">
        <pc:chgData name="Zahradník Radek (76162)" userId="2ae45e0a-6fea-4f20-bc65-6bd76c1b5529" providerId="ADAL" clId="{AD7B961A-90A2-42A2-8787-C1C316C019AE}" dt="2019-01-26T16:50:49.441" v="361"/>
        <pc:sldMkLst>
          <pc:docMk/>
          <pc:sldMk cId="2662929285" sldId="769"/>
        </pc:sldMkLst>
        <pc:spChg chg="mod">
          <ac:chgData name="Zahradník Radek (76162)" userId="2ae45e0a-6fea-4f20-bc65-6bd76c1b5529" providerId="ADAL" clId="{AD7B961A-90A2-42A2-8787-C1C316C019AE}" dt="2019-01-26T16:50:49.441" v="361"/>
          <ac:spMkLst>
            <pc:docMk/>
            <pc:sldMk cId="2662929285" sldId="769"/>
            <ac:spMk id="2" creationId="{00000000-0000-0000-0000-000000000000}"/>
          </ac:spMkLst>
        </pc:spChg>
      </pc:sldChg>
      <pc:sldChg chg="modSp add">
        <pc:chgData name="Zahradník Radek (76162)" userId="2ae45e0a-6fea-4f20-bc65-6bd76c1b5529" providerId="ADAL" clId="{AD7B961A-90A2-42A2-8787-C1C316C019AE}" dt="2019-01-26T16:51:11.522" v="362"/>
        <pc:sldMkLst>
          <pc:docMk/>
          <pc:sldMk cId="3106973542" sldId="770"/>
        </pc:sldMkLst>
        <pc:spChg chg="mod">
          <ac:chgData name="Zahradník Radek (76162)" userId="2ae45e0a-6fea-4f20-bc65-6bd76c1b5529" providerId="ADAL" clId="{AD7B961A-90A2-42A2-8787-C1C316C019AE}" dt="2019-01-26T16:51:11.522" v="362"/>
          <ac:spMkLst>
            <pc:docMk/>
            <pc:sldMk cId="3106973542" sldId="770"/>
            <ac:spMk id="2" creationId="{00000000-0000-0000-0000-000000000000}"/>
          </ac:spMkLst>
        </pc:spChg>
      </pc:sldChg>
      <pc:sldChg chg="modSp add">
        <pc:chgData name="Zahradník Radek (76162)" userId="2ae45e0a-6fea-4f20-bc65-6bd76c1b5529" providerId="ADAL" clId="{AD7B961A-90A2-42A2-8787-C1C316C019AE}" dt="2019-01-26T16:51:31.674" v="364"/>
        <pc:sldMkLst>
          <pc:docMk/>
          <pc:sldMk cId="3363732900" sldId="771"/>
        </pc:sldMkLst>
        <pc:spChg chg="mod">
          <ac:chgData name="Zahradník Radek (76162)" userId="2ae45e0a-6fea-4f20-bc65-6bd76c1b5529" providerId="ADAL" clId="{AD7B961A-90A2-42A2-8787-C1C316C019AE}" dt="2019-01-26T16:51:31.674" v="364"/>
          <ac:spMkLst>
            <pc:docMk/>
            <pc:sldMk cId="3363732900" sldId="771"/>
            <ac:spMk id="2" creationId="{00000000-0000-0000-0000-000000000000}"/>
          </ac:spMkLst>
        </pc:spChg>
      </pc:sldChg>
      <pc:sldChg chg="addSp delSp modSp add">
        <pc:chgData name="Zahradník Radek (76162)" userId="2ae45e0a-6fea-4f20-bc65-6bd76c1b5529" providerId="ADAL" clId="{AD7B961A-90A2-42A2-8787-C1C316C019AE}" dt="2019-01-27T02:17:56.962" v="847" actId="20577"/>
        <pc:sldMkLst>
          <pc:docMk/>
          <pc:sldMk cId="2631328824" sldId="772"/>
        </pc:sldMkLst>
        <pc:spChg chg="mod">
          <ac:chgData name="Zahradník Radek (76162)" userId="2ae45e0a-6fea-4f20-bc65-6bd76c1b5529" providerId="ADAL" clId="{AD7B961A-90A2-42A2-8787-C1C316C019AE}" dt="2019-01-27T02:11:09.171" v="413" actId="20577"/>
          <ac:spMkLst>
            <pc:docMk/>
            <pc:sldMk cId="2631328824" sldId="772"/>
            <ac:spMk id="4" creationId="{00000000-0000-0000-0000-000000000000}"/>
          </ac:spMkLst>
        </pc:spChg>
        <pc:spChg chg="mod">
          <ac:chgData name="Zahradník Radek (76162)" userId="2ae45e0a-6fea-4f20-bc65-6bd76c1b5529" providerId="ADAL" clId="{AD7B961A-90A2-42A2-8787-C1C316C019AE}" dt="2019-01-27T02:17:56.962" v="847" actId="20577"/>
          <ac:spMkLst>
            <pc:docMk/>
            <pc:sldMk cId="2631328824" sldId="772"/>
            <ac:spMk id="5" creationId="{00000000-0000-0000-0000-000000000000}"/>
          </ac:spMkLst>
        </pc:spChg>
        <pc:picChg chg="add del mod">
          <ac:chgData name="Zahradník Radek (76162)" userId="2ae45e0a-6fea-4f20-bc65-6bd76c1b5529" providerId="ADAL" clId="{AD7B961A-90A2-42A2-8787-C1C316C019AE}" dt="2019-01-27T02:11:56.930" v="417" actId="478"/>
          <ac:picMkLst>
            <pc:docMk/>
            <pc:sldMk cId="2631328824" sldId="772"/>
            <ac:picMk id="2" creationId="{C9EDB5D3-A4E8-42B4-A24F-0DEF3B2C03AC}"/>
          </ac:picMkLst>
        </pc:picChg>
        <pc:picChg chg="del">
          <ac:chgData name="Zahradník Radek (76162)" userId="2ae45e0a-6fea-4f20-bc65-6bd76c1b5529" providerId="ADAL" clId="{AD7B961A-90A2-42A2-8787-C1C316C019AE}" dt="2019-01-27T02:11:11.995" v="414" actId="478"/>
          <ac:picMkLst>
            <pc:docMk/>
            <pc:sldMk cId="2631328824" sldId="772"/>
            <ac:picMk id="3" creationId="{05836A57-7825-4260-BDA4-B972004EAB3F}"/>
          </ac:picMkLst>
        </pc:picChg>
        <pc:picChg chg="add mod modCrop">
          <ac:chgData name="Zahradník Radek (76162)" userId="2ae45e0a-6fea-4f20-bc65-6bd76c1b5529" providerId="ADAL" clId="{AD7B961A-90A2-42A2-8787-C1C316C019AE}" dt="2019-01-27T02:17:43.336" v="807" actId="1076"/>
          <ac:picMkLst>
            <pc:docMk/>
            <pc:sldMk cId="2631328824" sldId="772"/>
            <ac:picMk id="6" creationId="{995DC63C-7687-4E69-BA94-01038DE38D35}"/>
          </ac:picMkLst>
        </pc:picChg>
      </pc:sldChg>
      <pc:sldChg chg="modSp add">
        <pc:chgData name="Zahradník Radek (76162)" userId="2ae45e0a-6fea-4f20-bc65-6bd76c1b5529" providerId="ADAL" clId="{AD7B961A-90A2-42A2-8787-C1C316C019AE}" dt="2019-01-27T02:18:29.409" v="861" actId="20577"/>
        <pc:sldMkLst>
          <pc:docMk/>
          <pc:sldMk cId="321758893" sldId="773"/>
        </pc:sldMkLst>
        <pc:spChg chg="mod">
          <ac:chgData name="Zahradník Radek (76162)" userId="2ae45e0a-6fea-4f20-bc65-6bd76c1b5529" providerId="ADAL" clId="{AD7B961A-90A2-42A2-8787-C1C316C019AE}" dt="2019-01-27T02:18:29.409" v="861" actId="20577"/>
          <ac:spMkLst>
            <pc:docMk/>
            <pc:sldMk cId="321758893" sldId="773"/>
            <ac:spMk id="4" creationId="{00000000-0000-0000-0000-000000000000}"/>
          </ac:spMkLst>
        </pc:spChg>
      </pc:sldChg>
    </pc:docChg>
  </pc:docChgLst>
  <pc:docChgLst>
    <pc:chgData name="Zahradník Radek (76162)" userId="S::xmzahra10@vutbr.cz::2ae45e0a-6fea-4f20-bc65-6bd76c1b5529" providerId="AD" clId="Web-{40F8A2EF-1FB7-4050-A2FB-C9F7E850CE4C}"/>
    <pc:docChg chg="modSld">
      <pc:chgData name="Zahradník Radek (76162)" userId="S::xmzahra10@vutbr.cz::2ae45e0a-6fea-4f20-bc65-6bd76c1b5529" providerId="AD" clId="Web-{40F8A2EF-1FB7-4050-A2FB-C9F7E850CE4C}" dt="2024-01-06T11:08:45.456" v="32" actId="20577"/>
      <pc:docMkLst>
        <pc:docMk/>
      </pc:docMkLst>
      <pc:sldChg chg="modSp">
        <pc:chgData name="Zahradník Radek (76162)" userId="S::xmzahra10@vutbr.cz::2ae45e0a-6fea-4f20-bc65-6bd76c1b5529" providerId="AD" clId="Web-{40F8A2EF-1FB7-4050-A2FB-C9F7E850CE4C}" dt="2024-01-06T11:08:45.456" v="32" actId="20577"/>
        <pc:sldMkLst>
          <pc:docMk/>
          <pc:sldMk cId="1874396159" sldId="745"/>
        </pc:sldMkLst>
        <pc:spChg chg="mod">
          <ac:chgData name="Zahradník Radek (76162)" userId="S::xmzahra10@vutbr.cz::2ae45e0a-6fea-4f20-bc65-6bd76c1b5529" providerId="AD" clId="Web-{40F8A2EF-1FB7-4050-A2FB-C9F7E850CE4C}" dt="2024-01-06T11:08:45.456" v="32" actId="20577"/>
          <ac:spMkLst>
            <pc:docMk/>
            <pc:sldMk cId="1874396159" sldId="745"/>
            <ac:spMk id="5" creationId="{00000000-0000-0000-0000-000000000000}"/>
          </ac:spMkLst>
        </pc:spChg>
      </pc:sldChg>
    </pc:docChg>
  </pc:docChgLst>
  <pc:docChgLst>
    <pc:chgData name="Zahradník Radek (76162)" userId="S::xmzahra10@vutbr.cz::2ae45e0a-6fea-4f20-bc65-6bd76c1b5529" providerId="AD" clId="Web-{2200BD6E-8FD4-2BBB-BBD7-1038D60ACDE9}"/>
    <pc:docChg chg="modSld">
      <pc:chgData name="Zahradník Radek (76162)" userId="S::xmzahra10@vutbr.cz::2ae45e0a-6fea-4f20-bc65-6bd76c1b5529" providerId="AD" clId="Web-{2200BD6E-8FD4-2BBB-BBD7-1038D60ACDE9}" dt="2022-12-09T15:12:18.772" v="24"/>
      <pc:docMkLst>
        <pc:docMk/>
      </pc:docMkLst>
      <pc:sldChg chg="modSp">
        <pc:chgData name="Zahradník Radek (76162)" userId="S::xmzahra10@vutbr.cz::2ae45e0a-6fea-4f20-bc65-6bd76c1b5529" providerId="AD" clId="Web-{2200BD6E-8FD4-2BBB-BBD7-1038D60ACDE9}" dt="2022-12-09T12:15:18.020" v="23" actId="20577"/>
        <pc:sldMkLst>
          <pc:docMk/>
          <pc:sldMk cId="1292794857" sldId="786"/>
        </pc:sldMkLst>
        <pc:spChg chg="mod">
          <ac:chgData name="Zahradník Radek (76162)" userId="S::xmzahra10@vutbr.cz::2ae45e0a-6fea-4f20-bc65-6bd76c1b5529" providerId="AD" clId="Web-{2200BD6E-8FD4-2BBB-BBD7-1038D60ACDE9}" dt="2022-12-09T12:15:18.020" v="23" actId="20577"/>
          <ac:spMkLst>
            <pc:docMk/>
            <pc:sldMk cId="1292794857" sldId="786"/>
            <ac:spMk id="5" creationId="{00000000-0000-0000-0000-000000000000}"/>
          </ac:spMkLst>
        </pc:spChg>
      </pc:sldChg>
      <pc:sldChg chg="modNotes">
        <pc:chgData name="Zahradník Radek (76162)" userId="S::xmzahra10@vutbr.cz::2ae45e0a-6fea-4f20-bc65-6bd76c1b5529" providerId="AD" clId="Web-{2200BD6E-8FD4-2BBB-BBD7-1038D60ACDE9}" dt="2022-12-09T15:12:18.772" v="24"/>
        <pc:sldMkLst>
          <pc:docMk/>
          <pc:sldMk cId="2325273715" sldId="8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0C5B0-0C98-4776-AF08-5AFA09CC376C}" type="datetimeFigureOut">
              <a:rPr lang="cs-CZ" smtClean="0"/>
              <a:t>04.06.2025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089FE-8A23-43C3-9CD8-FAA63ACA8EF3}" type="slidenum">
              <a:rPr lang="cs-CZ" smtClean="0"/>
              <a:t>‹#›</a:t>
            </a:fld>
            <a:endParaRPr lang="cs-CZ"/>
          </a:p>
        </p:txBody>
      </p:sp>
    </p:spTree>
    <p:extLst>
      <p:ext uri="{BB962C8B-B14F-4D97-AF65-F5344CB8AC3E}">
        <p14:creationId xmlns:p14="http://schemas.microsoft.com/office/powerpoint/2010/main" val="67249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88_LUw1Wwe4" TargetMode="External"/><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ppstories.com/2018/06/optional-examples-wall/"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IRTfhkiAqPw"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9FD089FE-8A23-43C3-9CD8-FAA63ACA8EF3}" type="slidenum">
              <a:rPr lang="cs-CZ" smtClean="0"/>
              <a:t>1</a:t>
            </a:fld>
            <a:endParaRPr lang="cs-CZ"/>
          </a:p>
        </p:txBody>
      </p:sp>
    </p:spTree>
    <p:extLst>
      <p:ext uri="{BB962C8B-B14F-4D97-AF65-F5344CB8AC3E}">
        <p14:creationId xmlns:p14="http://schemas.microsoft.com/office/powerpoint/2010/main" val="376948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https://youtu.be/IZbL-RGr_mk?si=rY3-ybBcYl9eFM4B&amp;t=57</a:t>
            </a:r>
            <a:r>
              <a:rPr lang="en-GB"/>
              <a:t> </a:t>
            </a:r>
            <a:br>
              <a:rPr lang="en-GB" dirty="0"/>
            </a:br>
            <a:br>
              <a:rPr lang="en-GB" dirty="0"/>
            </a:br>
            <a:r>
              <a:rPr lang="en-US" dirty="0"/>
              <a:t>// Task 1: Would you would see if the main gets executed.</a:t>
            </a:r>
          </a:p>
          <a:p>
            <a:r>
              <a:rPr lang="en-US" dirty="0"/>
              <a:t>// Task 2: Verify that you were correct. (or not)</a:t>
            </a:r>
          </a:p>
          <a:p>
            <a:r>
              <a:rPr lang="en-US" dirty="0"/>
              <a:t>// Task 3: Compile the code with flags: -O0 -std=</a:t>
            </a:r>
            <a:r>
              <a:rPr lang="en-US" dirty="0" err="1"/>
              <a:t>c++</a:t>
            </a:r>
            <a:r>
              <a:rPr lang="en-US" dirty="0"/>
              <a:t>11 (O = optimization 0 = none)</a:t>
            </a:r>
          </a:p>
          <a:p>
            <a:r>
              <a:rPr lang="en-US" dirty="0"/>
              <a:t>// Task 4: Compile the code with flags: -O0 -std=</a:t>
            </a:r>
            <a:r>
              <a:rPr lang="en-US" dirty="0" err="1"/>
              <a:t>c++</a:t>
            </a:r>
            <a:r>
              <a:rPr lang="en-US" dirty="0"/>
              <a:t>11 -</a:t>
            </a:r>
            <a:r>
              <a:rPr lang="en-US" dirty="0" err="1"/>
              <a:t>fno</a:t>
            </a:r>
            <a:r>
              <a:rPr lang="en-US" dirty="0"/>
              <a:t>-elide-constructors</a:t>
            </a:r>
          </a:p>
          <a:p>
            <a:r>
              <a:rPr lang="en-US" dirty="0"/>
              <a:t>// Task 5: Can you identify what have changed and from where are the messages omitted?</a:t>
            </a:r>
          </a:p>
          <a:p>
            <a:r>
              <a:rPr lang="en-US" dirty="0"/>
              <a:t>// Task 6: Take the code from main2 file and compile it with -O0 -std=</a:t>
            </a:r>
            <a:r>
              <a:rPr lang="en-US" dirty="0" err="1"/>
              <a:t>c++</a:t>
            </a:r>
            <a:r>
              <a:rPr lang="en-US" dirty="0"/>
              <a:t>11</a:t>
            </a:r>
          </a:p>
          <a:p>
            <a:r>
              <a:rPr lang="en-US" dirty="0"/>
              <a:t>// Task 7: Take the code from main2 file and compile it with -O0 -std=</a:t>
            </a:r>
            <a:r>
              <a:rPr lang="en-US" dirty="0" err="1"/>
              <a:t>c++</a:t>
            </a:r>
            <a:r>
              <a:rPr lang="en-US" dirty="0"/>
              <a:t>17</a:t>
            </a:r>
          </a:p>
          <a:p>
            <a:endParaRPr lang="en-US" dirty="0"/>
          </a:p>
          <a:p>
            <a:endParaRPr lang="en-US" dirty="0"/>
          </a:p>
          <a:p>
            <a:r>
              <a:rPr lang="en-US" dirty="0"/>
              <a:t>#include &lt;iostream&gt;</a:t>
            </a:r>
          </a:p>
          <a:p>
            <a:r>
              <a:rPr lang="en-US" dirty="0"/>
              <a:t>#include &lt;utility&gt;</a:t>
            </a:r>
          </a:p>
          <a:p>
            <a:endParaRPr lang="en-US" dirty="0"/>
          </a:p>
          <a:p>
            <a:r>
              <a:rPr lang="en-US" dirty="0"/>
              <a:t>struct S {</a:t>
            </a:r>
          </a:p>
          <a:p>
            <a:r>
              <a:rPr lang="en-US" dirty="0"/>
              <a:t>    int x;</a:t>
            </a:r>
          </a:p>
          <a:p>
            <a:endParaRPr lang="en-US" dirty="0"/>
          </a:p>
          <a:p>
            <a:r>
              <a:rPr lang="en-US" dirty="0"/>
              <a:t>    explicit S(int x) : x{x} { std::</a:t>
            </a:r>
            <a:r>
              <a:rPr lang="en-US" dirty="0" err="1"/>
              <a:t>cout</a:t>
            </a:r>
            <a:r>
              <a:rPr lang="en-US" dirty="0"/>
              <a:t> &lt;&lt; "construct S(" &lt;&lt; x &lt;&lt; ")\n"; }</a:t>
            </a:r>
          </a:p>
          <a:p>
            <a:endParaRPr lang="en-US" dirty="0"/>
          </a:p>
          <a:p>
            <a:r>
              <a:rPr lang="en-US" dirty="0"/>
              <a:t>    S(const S&amp; other) : x{</a:t>
            </a:r>
            <a:r>
              <a:rPr lang="en-US" dirty="0" err="1"/>
              <a:t>other.x</a:t>
            </a:r>
            <a:r>
              <a:rPr lang="en-US" dirty="0"/>
              <a:t>} { std::</a:t>
            </a:r>
            <a:r>
              <a:rPr lang="en-US" dirty="0" err="1"/>
              <a:t>cout</a:t>
            </a:r>
            <a:r>
              <a:rPr lang="en-US" dirty="0"/>
              <a:t> &lt;&lt; "copy S(" &lt;&lt; x &lt;&lt; ")\n"; }</a:t>
            </a:r>
          </a:p>
          <a:p>
            <a:r>
              <a:rPr lang="en-US" dirty="0"/>
              <a:t>    // S(const S&amp; other) = delete;</a:t>
            </a:r>
          </a:p>
          <a:p>
            <a:endParaRPr lang="en-US" dirty="0"/>
          </a:p>
          <a:p>
            <a:r>
              <a:rPr lang="en-US" dirty="0"/>
              <a:t>    // S(S&amp;&amp; other) : x{</a:t>
            </a:r>
            <a:r>
              <a:rPr lang="en-US" dirty="0" err="1"/>
              <a:t>other.x</a:t>
            </a:r>
            <a:r>
              <a:rPr lang="en-US" dirty="0"/>
              <a:t>} { std::</a:t>
            </a:r>
            <a:r>
              <a:rPr lang="en-US" dirty="0" err="1"/>
              <a:t>cout</a:t>
            </a:r>
            <a:r>
              <a:rPr lang="en-US" dirty="0"/>
              <a:t> &lt;&lt; "move S(" &lt;&lt; x &lt;&lt; ")\n"; }</a:t>
            </a:r>
          </a:p>
          <a:p>
            <a:r>
              <a:rPr lang="en-US" dirty="0"/>
              <a:t>    // S(S&amp;&amp; other) = delete;</a:t>
            </a:r>
          </a:p>
          <a:p>
            <a:r>
              <a:rPr lang="en-US" dirty="0"/>
              <a:t>};</a:t>
            </a:r>
          </a:p>
          <a:p>
            <a:endParaRPr lang="en-US" dirty="0"/>
          </a:p>
          <a:p>
            <a:r>
              <a:rPr lang="en-US" dirty="0"/>
              <a:t>S </a:t>
            </a:r>
            <a:r>
              <a:rPr lang="en-US" dirty="0" err="1"/>
              <a:t>make_value</a:t>
            </a:r>
            <a:r>
              <a:rPr lang="en-US" dirty="0"/>
              <a:t>(int x) {</a:t>
            </a:r>
          </a:p>
          <a:p>
            <a:r>
              <a:rPr lang="en-US" dirty="0"/>
              <a:t>    // URVO (Unnamed return value optimization, guaranteed in </a:t>
            </a:r>
            <a:r>
              <a:rPr lang="en-US" dirty="0" err="1"/>
              <a:t>c++</a:t>
            </a:r>
            <a:r>
              <a:rPr lang="en-US" dirty="0"/>
              <a:t>17)</a:t>
            </a:r>
          </a:p>
          <a:p>
            <a:r>
              <a:rPr lang="en-US" dirty="0"/>
              <a:t>    // Comment other code,</a:t>
            </a:r>
          </a:p>
          <a:p>
            <a:r>
              <a:rPr lang="en-US" dirty="0"/>
              <a:t>    // delete the copy </a:t>
            </a:r>
            <a:r>
              <a:rPr lang="en-US" dirty="0" err="1"/>
              <a:t>constuctor</a:t>
            </a:r>
            <a:r>
              <a:rPr lang="en-US" dirty="0"/>
              <a:t> switch to C++17, call this method from the main</a:t>
            </a:r>
          </a:p>
          <a:p>
            <a:r>
              <a:rPr lang="en-US" dirty="0"/>
              <a:t>    // see what happens.</a:t>
            </a:r>
          </a:p>
          <a:p>
            <a:r>
              <a:rPr lang="en-US" dirty="0"/>
              <a:t>    return S(S(S(S(x))));</a:t>
            </a:r>
          </a:p>
          <a:p>
            <a:r>
              <a:rPr lang="en-US" dirty="0"/>
              <a:t>}</a:t>
            </a:r>
          </a:p>
          <a:p>
            <a:endParaRPr lang="en-US" dirty="0"/>
          </a:p>
          <a:p>
            <a:r>
              <a:rPr lang="en-US" dirty="0"/>
              <a:t>S </a:t>
            </a:r>
            <a:r>
              <a:rPr lang="en-US" dirty="0" err="1"/>
              <a:t>make_double_value</a:t>
            </a:r>
            <a:r>
              <a:rPr lang="en-US" dirty="0"/>
              <a:t>(int x) {</a:t>
            </a:r>
          </a:p>
          <a:p>
            <a:r>
              <a:rPr lang="en-US" dirty="0"/>
              <a:t>    // NRVO (named return value optimization, not guaranteed)</a:t>
            </a:r>
          </a:p>
          <a:p>
            <a:r>
              <a:rPr lang="en-US" dirty="0"/>
              <a:t>    S </a:t>
            </a:r>
            <a:r>
              <a:rPr lang="en-US" dirty="0" err="1"/>
              <a:t>s</a:t>
            </a:r>
            <a:r>
              <a:rPr lang="en-US" dirty="0"/>
              <a:t> = </a:t>
            </a:r>
            <a:r>
              <a:rPr lang="en-US" dirty="0" err="1"/>
              <a:t>make_value</a:t>
            </a:r>
            <a:r>
              <a:rPr lang="en-US" dirty="0"/>
              <a:t>(x);</a:t>
            </a:r>
          </a:p>
          <a:p>
            <a:r>
              <a:rPr lang="en-US" dirty="0"/>
              <a:t>    </a:t>
            </a:r>
            <a:r>
              <a:rPr lang="en-US" dirty="0" err="1"/>
              <a:t>s.x</a:t>
            </a:r>
            <a:r>
              <a:rPr lang="en-US" dirty="0"/>
              <a:t> = 2 * x;</a:t>
            </a:r>
          </a:p>
          <a:p>
            <a:r>
              <a:rPr lang="en-US" dirty="0"/>
              <a:t>    return s;</a:t>
            </a:r>
          </a:p>
          <a:p>
            <a:r>
              <a:rPr lang="en-US" dirty="0"/>
              <a:t>}</a:t>
            </a:r>
          </a:p>
          <a:p>
            <a:endParaRPr lang="en-US" dirty="0"/>
          </a:p>
          <a:p>
            <a:r>
              <a:rPr lang="en-US" dirty="0"/>
              <a:t>S </a:t>
            </a:r>
            <a:r>
              <a:rPr lang="en-US" dirty="0" err="1"/>
              <a:t>no_elision</a:t>
            </a:r>
            <a:r>
              <a:rPr lang="en-US" dirty="0"/>
              <a:t>(int x) {</a:t>
            </a:r>
          </a:p>
          <a:p>
            <a:r>
              <a:rPr lang="en-US" dirty="0"/>
              <a:t>    S s1(x);</a:t>
            </a:r>
          </a:p>
          <a:p>
            <a:r>
              <a:rPr lang="en-US" dirty="0"/>
              <a:t>    S s2(x);</a:t>
            </a:r>
          </a:p>
          <a:p>
            <a:r>
              <a:rPr lang="en-US" dirty="0"/>
              <a:t>    if (x &gt; 0) {</a:t>
            </a:r>
          </a:p>
          <a:p>
            <a:r>
              <a:rPr lang="en-US" dirty="0"/>
              <a:t>        return s1;</a:t>
            </a:r>
          </a:p>
          <a:p>
            <a:r>
              <a:rPr lang="en-US" dirty="0"/>
              <a:t>    } else {</a:t>
            </a:r>
          </a:p>
          <a:p>
            <a:r>
              <a:rPr lang="en-US" dirty="0"/>
              <a:t>        return s2;</a:t>
            </a:r>
          </a:p>
          <a:p>
            <a:r>
              <a:rPr lang="en-US" dirty="0"/>
              <a:t>    }</a:t>
            </a:r>
          </a:p>
          <a:p>
            <a:r>
              <a:rPr lang="en-US" dirty="0"/>
              <a:t>}</a:t>
            </a:r>
          </a:p>
          <a:p>
            <a:endParaRPr lang="en-US" dirty="0"/>
          </a:p>
          <a:p>
            <a:r>
              <a:rPr lang="en-US" dirty="0"/>
              <a:t>S </a:t>
            </a:r>
            <a:r>
              <a:rPr lang="en-US" dirty="0" err="1"/>
              <a:t>maybe_elision</a:t>
            </a:r>
            <a:r>
              <a:rPr lang="en-US" dirty="0"/>
              <a:t>(int x) {</a:t>
            </a:r>
          </a:p>
          <a:p>
            <a:r>
              <a:rPr lang="en-US" dirty="0"/>
              <a:t>    // compiler can elide, clang and </a:t>
            </a:r>
            <a:r>
              <a:rPr lang="en-US" dirty="0" err="1"/>
              <a:t>msvc</a:t>
            </a:r>
            <a:r>
              <a:rPr lang="en-US" dirty="0"/>
              <a:t> do, </a:t>
            </a:r>
            <a:r>
              <a:rPr lang="en-US" dirty="0" err="1"/>
              <a:t>gcc</a:t>
            </a:r>
            <a:r>
              <a:rPr lang="en-US" dirty="0"/>
              <a:t> does not</a:t>
            </a:r>
          </a:p>
          <a:p>
            <a:r>
              <a:rPr lang="en-US" dirty="0"/>
              <a:t>    if (x &gt; 0) {</a:t>
            </a:r>
          </a:p>
          <a:p>
            <a:r>
              <a:rPr lang="en-US" dirty="0"/>
              <a:t>        S s1(x);</a:t>
            </a:r>
          </a:p>
          <a:p>
            <a:r>
              <a:rPr lang="en-US" dirty="0"/>
              <a:t>        return s1;</a:t>
            </a:r>
          </a:p>
          <a:p>
            <a:r>
              <a:rPr lang="en-US" dirty="0"/>
              <a:t>    } else {</a:t>
            </a:r>
          </a:p>
          <a:p>
            <a:r>
              <a:rPr lang="en-US" dirty="0"/>
              <a:t>        S s2(x);</a:t>
            </a:r>
          </a:p>
          <a:p>
            <a:r>
              <a:rPr lang="en-US" dirty="0"/>
              <a:t>        return s2;</a:t>
            </a:r>
          </a:p>
          <a:p>
            <a:r>
              <a:rPr lang="en-US" dirty="0"/>
              <a:t>    }</a:t>
            </a:r>
          </a:p>
          <a:p>
            <a:r>
              <a:rPr lang="en-US" dirty="0"/>
              <a:t>}</a:t>
            </a:r>
          </a:p>
          <a:p>
            <a:endParaRPr lang="en-US" dirty="0"/>
          </a:p>
          <a:p>
            <a:r>
              <a:rPr lang="en-US" dirty="0"/>
              <a:t>int main() {</a:t>
            </a:r>
          </a:p>
          <a:p>
            <a:r>
              <a:rPr lang="en-US" dirty="0"/>
              <a:t>    S </a:t>
            </a:r>
            <a:r>
              <a:rPr lang="en-US" dirty="0" err="1"/>
              <a:t>s</a:t>
            </a:r>
            <a:r>
              <a:rPr lang="en-US" dirty="0"/>
              <a:t> = </a:t>
            </a:r>
            <a:r>
              <a:rPr lang="en-US" dirty="0" err="1"/>
              <a:t>make_double_value</a:t>
            </a:r>
            <a:r>
              <a:rPr lang="en-US" dirty="0"/>
              <a:t>(21);</a:t>
            </a:r>
          </a:p>
          <a:p>
            <a:r>
              <a:rPr lang="en-US" dirty="0"/>
              <a:t>    std::</a:t>
            </a:r>
            <a:r>
              <a:rPr lang="en-US" dirty="0" err="1"/>
              <a:t>cout</a:t>
            </a:r>
            <a:r>
              <a:rPr lang="en-US" dirty="0"/>
              <a:t> &lt;&lt; "answer: " &lt;&lt; </a:t>
            </a:r>
            <a:r>
              <a:rPr lang="en-US" dirty="0" err="1"/>
              <a:t>s.x</a:t>
            </a:r>
            <a:r>
              <a:rPr lang="en-US" dirty="0"/>
              <a:t> &lt;&lt; '\n';</a:t>
            </a:r>
          </a:p>
          <a:p>
            <a:r>
              <a:rPr lang="en-US" dirty="0"/>
              <a:t>    return 0;</a:t>
            </a:r>
          </a:p>
          <a:p>
            <a:r>
              <a:rPr lang="en-US" dirty="0"/>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151</a:t>
            </a:fld>
            <a:endParaRPr lang="cs-CZ"/>
          </a:p>
        </p:txBody>
      </p:sp>
    </p:spTree>
    <p:extLst>
      <p:ext uri="{BB962C8B-B14F-4D97-AF65-F5344CB8AC3E}">
        <p14:creationId xmlns:p14="http://schemas.microsoft.com/office/powerpoint/2010/main" val="215877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https://youtu.be/IZbL-RGr_mk?si=rY3-ybBcYl9eFM4B&amp;t=57</a:t>
            </a:r>
            <a:r>
              <a:rPr lang="en-GB"/>
              <a:t> </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152</a:t>
            </a:fld>
            <a:endParaRPr lang="cs-CZ"/>
          </a:p>
        </p:txBody>
      </p:sp>
    </p:spTree>
    <p:extLst>
      <p:ext uri="{BB962C8B-B14F-4D97-AF65-F5344CB8AC3E}">
        <p14:creationId xmlns:p14="http://schemas.microsoft.com/office/powerpoint/2010/main" val="3150785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https://youtu.be/IZbL-RGr_mk?si=rY3-ybBcYl9eFM4B&amp;t=57</a:t>
            </a:r>
            <a:r>
              <a:rPr lang="en-GB" dirty="0"/>
              <a:t> </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153</a:t>
            </a:fld>
            <a:endParaRPr lang="cs-CZ"/>
          </a:p>
        </p:txBody>
      </p:sp>
    </p:spTree>
    <p:extLst>
      <p:ext uri="{BB962C8B-B14F-4D97-AF65-F5344CB8AC3E}">
        <p14:creationId xmlns:p14="http://schemas.microsoft.com/office/powerpoint/2010/main" val="238385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https://youtu.be/IZbL-RGr_mk?si=rY3-ybBcYl9eFM4B&amp;t=57</a:t>
            </a:r>
            <a:r>
              <a:rPr lang="en-GB" dirty="0"/>
              <a:t> </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154</a:t>
            </a:fld>
            <a:endParaRPr lang="cs-CZ"/>
          </a:p>
        </p:txBody>
      </p:sp>
    </p:spTree>
    <p:extLst>
      <p:ext uri="{BB962C8B-B14F-4D97-AF65-F5344CB8AC3E}">
        <p14:creationId xmlns:p14="http://schemas.microsoft.com/office/powerpoint/2010/main" val="184117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a:t>#include &lt;</a:t>
            </a:r>
            <a:r>
              <a:rPr lang="cs-CZ" err="1"/>
              <a:t>iostream</a:t>
            </a:r>
            <a:r>
              <a:rPr lang="cs-CZ"/>
              <a:t>&gt;</a:t>
            </a:r>
          </a:p>
          <a:p>
            <a:r>
              <a:rPr lang="cs-CZ" err="1"/>
              <a:t>using</a:t>
            </a:r>
            <a:r>
              <a:rPr lang="cs-CZ"/>
              <a:t> </a:t>
            </a:r>
            <a:r>
              <a:rPr lang="cs-CZ" err="1"/>
              <a:t>namespace</a:t>
            </a:r>
            <a:r>
              <a:rPr lang="cs-CZ"/>
              <a:t> </a:t>
            </a:r>
            <a:r>
              <a:rPr lang="cs-CZ" err="1"/>
              <a:t>std</a:t>
            </a:r>
            <a:r>
              <a:rPr lang="cs-CZ"/>
              <a:t>;</a:t>
            </a:r>
          </a:p>
          <a:p>
            <a:endParaRPr lang="cs-CZ"/>
          </a:p>
          <a:p>
            <a:r>
              <a:rPr lang="cs-CZ" err="1"/>
              <a:t>class</a:t>
            </a:r>
            <a:r>
              <a:rPr lang="cs-CZ"/>
              <a:t> </a:t>
            </a:r>
            <a:r>
              <a:rPr lang="cs-CZ" err="1"/>
              <a:t>Complex</a:t>
            </a:r>
            <a:r>
              <a:rPr lang="cs-CZ"/>
              <a:t> {</a:t>
            </a:r>
          </a:p>
          <a:p>
            <a:r>
              <a:rPr lang="cs-CZ"/>
              <a:t>   </a:t>
            </a:r>
            <a:r>
              <a:rPr lang="cs-CZ" err="1"/>
              <a:t>private</a:t>
            </a:r>
            <a:r>
              <a:rPr lang="cs-CZ"/>
              <a:t>:</a:t>
            </a:r>
          </a:p>
          <a:p>
            <a:r>
              <a:rPr lang="cs-CZ"/>
              <a:t>    </a:t>
            </a:r>
            <a:r>
              <a:rPr lang="cs-CZ" err="1"/>
              <a:t>int</a:t>
            </a:r>
            <a:r>
              <a:rPr lang="cs-CZ"/>
              <a:t> </a:t>
            </a:r>
            <a:r>
              <a:rPr lang="cs-CZ" err="1"/>
              <a:t>real</a:t>
            </a:r>
            <a:r>
              <a:rPr lang="cs-CZ"/>
              <a:t>, imag;</a:t>
            </a:r>
          </a:p>
          <a:p>
            <a:endParaRPr lang="cs-CZ"/>
          </a:p>
          <a:p>
            <a:r>
              <a:rPr lang="cs-CZ"/>
              <a:t>   public:</a:t>
            </a:r>
          </a:p>
          <a:p>
            <a:r>
              <a:rPr lang="cs-CZ"/>
              <a:t>    </a:t>
            </a:r>
            <a:r>
              <a:rPr lang="cs-CZ" err="1"/>
              <a:t>Complex</a:t>
            </a:r>
            <a:r>
              <a:rPr lang="cs-CZ"/>
              <a:t>(</a:t>
            </a:r>
            <a:r>
              <a:rPr lang="cs-CZ" err="1"/>
              <a:t>int</a:t>
            </a:r>
            <a:r>
              <a:rPr lang="cs-CZ"/>
              <a:t> r = 0, </a:t>
            </a:r>
            <a:r>
              <a:rPr lang="cs-CZ" err="1"/>
              <a:t>int</a:t>
            </a:r>
            <a:r>
              <a:rPr lang="cs-CZ"/>
              <a:t> i = 0) {</a:t>
            </a:r>
          </a:p>
          <a:p>
            <a:r>
              <a:rPr lang="cs-CZ"/>
              <a:t>        </a:t>
            </a:r>
            <a:r>
              <a:rPr lang="cs-CZ" err="1"/>
              <a:t>real</a:t>
            </a:r>
            <a:r>
              <a:rPr lang="cs-CZ"/>
              <a:t> = r;</a:t>
            </a:r>
          </a:p>
          <a:p>
            <a:r>
              <a:rPr lang="cs-CZ"/>
              <a:t>        imag = i;</a:t>
            </a:r>
          </a:p>
          <a:p>
            <a:r>
              <a:rPr lang="cs-CZ"/>
              <a:t>    }</a:t>
            </a:r>
          </a:p>
          <a:p>
            <a:endParaRPr lang="cs-CZ"/>
          </a:p>
          <a:p>
            <a:r>
              <a:rPr lang="cs-CZ"/>
              <a:t>    // </a:t>
            </a:r>
            <a:r>
              <a:rPr lang="cs-CZ" err="1"/>
              <a:t>Overloading</a:t>
            </a:r>
            <a:r>
              <a:rPr lang="cs-CZ"/>
              <a:t> </a:t>
            </a:r>
            <a:r>
              <a:rPr lang="cs-CZ" err="1"/>
              <a:t>operator</a:t>
            </a:r>
            <a:r>
              <a:rPr lang="cs-CZ"/>
              <a:t> + </a:t>
            </a:r>
            <a:r>
              <a:rPr lang="cs-CZ" err="1"/>
              <a:t>using</a:t>
            </a:r>
            <a:r>
              <a:rPr lang="cs-CZ"/>
              <a:t> </a:t>
            </a:r>
            <a:r>
              <a:rPr lang="cs-CZ" err="1"/>
              <a:t>member</a:t>
            </a:r>
            <a:r>
              <a:rPr lang="cs-CZ"/>
              <a:t> </a:t>
            </a:r>
            <a:r>
              <a:rPr lang="cs-CZ" err="1"/>
              <a:t>function</a:t>
            </a:r>
            <a:endParaRPr lang="cs-CZ"/>
          </a:p>
          <a:p>
            <a:r>
              <a:rPr lang="cs-CZ"/>
              <a:t>    </a:t>
            </a:r>
            <a:r>
              <a:rPr lang="cs-CZ" err="1"/>
              <a:t>Complex</a:t>
            </a:r>
            <a:r>
              <a:rPr lang="cs-CZ"/>
              <a:t> </a:t>
            </a:r>
            <a:r>
              <a:rPr lang="cs-CZ" err="1"/>
              <a:t>operator</a:t>
            </a:r>
            <a:r>
              <a:rPr lang="cs-CZ"/>
              <a:t>+(</a:t>
            </a:r>
            <a:r>
              <a:rPr lang="cs-CZ" err="1"/>
              <a:t>Complex</a:t>
            </a:r>
            <a:r>
              <a:rPr lang="cs-CZ"/>
              <a:t> </a:t>
            </a:r>
            <a:r>
              <a:rPr lang="cs-CZ" err="1"/>
              <a:t>const</a:t>
            </a:r>
            <a:r>
              <a:rPr lang="cs-CZ"/>
              <a:t> &amp;</a:t>
            </a:r>
            <a:r>
              <a:rPr lang="cs-CZ" err="1"/>
              <a:t>obj</a:t>
            </a:r>
            <a:r>
              <a:rPr lang="cs-CZ"/>
              <a:t>) {</a:t>
            </a:r>
          </a:p>
          <a:p>
            <a:r>
              <a:rPr lang="cs-CZ"/>
              <a:t>        </a:t>
            </a:r>
            <a:r>
              <a:rPr lang="cs-CZ" err="1"/>
              <a:t>Complex</a:t>
            </a:r>
            <a:r>
              <a:rPr lang="cs-CZ"/>
              <a:t> res;</a:t>
            </a:r>
          </a:p>
          <a:p>
            <a:r>
              <a:rPr lang="cs-CZ"/>
              <a:t>        </a:t>
            </a:r>
            <a:r>
              <a:rPr lang="cs-CZ" err="1"/>
              <a:t>res.real</a:t>
            </a:r>
            <a:r>
              <a:rPr lang="cs-CZ"/>
              <a:t> = </a:t>
            </a:r>
            <a:r>
              <a:rPr lang="cs-CZ" err="1"/>
              <a:t>real</a:t>
            </a:r>
            <a:r>
              <a:rPr lang="cs-CZ"/>
              <a:t> + </a:t>
            </a:r>
            <a:r>
              <a:rPr lang="cs-CZ" err="1"/>
              <a:t>obj.real</a:t>
            </a:r>
            <a:r>
              <a:rPr lang="cs-CZ"/>
              <a:t>;</a:t>
            </a:r>
          </a:p>
          <a:p>
            <a:r>
              <a:rPr lang="cs-CZ"/>
              <a:t>        </a:t>
            </a:r>
            <a:r>
              <a:rPr lang="cs-CZ" err="1"/>
              <a:t>res.imag</a:t>
            </a:r>
            <a:r>
              <a:rPr lang="cs-CZ"/>
              <a:t> = imag + </a:t>
            </a:r>
            <a:r>
              <a:rPr lang="cs-CZ" err="1"/>
              <a:t>obj.imag</a:t>
            </a:r>
            <a:r>
              <a:rPr lang="cs-CZ"/>
              <a:t>;</a:t>
            </a:r>
          </a:p>
          <a:p>
            <a:r>
              <a:rPr lang="cs-CZ"/>
              <a:t>        return res;</a:t>
            </a:r>
          </a:p>
          <a:p>
            <a:r>
              <a:rPr lang="cs-CZ"/>
              <a:t>    }</a:t>
            </a:r>
          </a:p>
          <a:p>
            <a:r>
              <a:rPr lang="cs-CZ"/>
              <a:t>};</a:t>
            </a:r>
          </a:p>
          <a:p>
            <a:endParaRPr lang="cs-CZ"/>
          </a:p>
          <a:p>
            <a:r>
              <a:rPr lang="cs-CZ"/>
              <a:t>// </a:t>
            </a:r>
            <a:r>
              <a:rPr lang="cs-CZ" err="1"/>
              <a:t>Overloading</a:t>
            </a:r>
            <a:r>
              <a:rPr lang="cs-CZ"/>
              <a:t> </a:t>
            </a:r>
            <a:r>
              <a:rPr lang="cs-CZ" err="1"/>
              <a:t>operator</a:t>
            </a:r>
            <a:r>
              <a:rPr lang="cs-CZ"/>
              <a:t> + </a:t>
            </a:r>
            <a:r>
              <a:rPr lang="cs-CZ" err="1"/>
              <a:t>using</a:t>
            </a:r>
            <a:r>
              <a:rPr lang="cs-CZ"/>
              <a:t> non-</a:t>
            </a:r>
            <a:r>
              <a:rPr lang="cs-CZ" err="1"/>
              <a:t>member</a:t>
            </a:r>
            <a:r>
              <a:rPr lang="cs-CZ"/>
              <a:t> </a:t>
            </a:r>
            <a:r>
              <a:rPr lang="cs-CZ" err="1"/>
              <a:t>function</a:t>
            </a:r>
            <a:endParaRPr lang="cs-CZ"/>
          </a:p>
          <a:p>
            <a:r>
              <a:rPr lang="cs-CZ" err="1"/>
              <a:t>Complex</a:t>
            </a:r>
            <a:r>
              <a:rPr lang="cs-CZ"/>
              <a:t> </a:t>
            </a:r>
            <a:r>
              <a:rPr lang="cs-CZ" err="1"/>
              <a:t>operator</a:t>
            </a:r>
            <a:r>
              <a:rPr lang="cs-CZ"/>
              <a:t>+(</a:t>
            </a:r>
            <a:r>
              <a:rPr lang="cs-CZ" err="1"/>
              <a:t>Complex</a:t>
            </a:r>
            <a:r>
              <a:rPr lang="cs-CZ"/>
              <a:t> </a:t>
            </a:r>
            <a:r>
              <a:rPr lang="cs-CZ" err="1"/>
              <a:t>const</a:t>
            </a:r>
            <a:r>
              <a:rPr lang="cs-CZ"/>
              <a:t> &amp;obj1, </a:t>
            </a:r>
            <a:r>
              <a:rPr lang="cs-CZ" err="1"/>
              <a:t>Complex</a:t>
            </a:r>
            <a:r>
              <a:rPr lang="cs-CZ"/>
              <a:t> </a:t>
            </a:r>
            <a:r>
              <a:rPr lang="cs-CZ" err="1"/>
              <a:t>const</a:t>
            </a:r>
            <a:r>
              <a:rPr lang="cs-CZ"/>
              <a:t> &amp;obj2) {</a:t>
            </a:r>
          </a:p>
          <a:p>
            <a:r>
              <a:rPr lang="cs-CZ"/>
              <a:t>    </a:t>
            </a:r>
            <a:r>
              <a:rPr lang="cs-CZ" err="1"/>
              <a:t>Complex</a:t>
            </a:r>
            <a:r>
              <a:rPr lang="cs-CZ"/>
              <a:t> res;</a:t>
            </a:r>
          </a:p>
          <a:p>
            <a:r>
              <a:rPr lang="cs-CZ"/>
              <a:t>    </a:t>
            </a:r>
            <a:r>
              <a:rPr lang="cs-CZ" err="1"/>
              <a:t>res.real</a:t>
            </a:r>
            <a:r>
              <a:rPr lang="cs-CZ"/>
              <a:t> = obj1.real + obj2.real;</a:t>
            </a:r>
          </a:p>
          <a:p>
            <a:r>
              <a:rPr lang="cs-CZ"/>
              <a:t>    </a:t>
            </a:r>
            <a:r>
              <a:rPr lang="cs-CZ" err="1"/>
              <a:t>res.imag</a:t>
            </a:r>
            <a:r>
              <a:rPr lang="cs-CZ"/>
              <a:t> = obj1.imag + obj2.imag;</a:t>
            </a:r>
          </a:p>
          <a:p>
            <a:r>
              <a:rPr lang="cs-CZ"/>
              <a:t>    return res;</a:t>
            </a:r>
          </a:p>
          <a:p>
            <a:r>
              <a:rPr lang="cs-CZ"/>
              <a:t>}</a:t>
            </a:r>
          </a:p>
          <a:p>
            <a:endParaRPr lang="cs-CZ"/>
          </a:p>
          <a:p>
            <a:r>
              <a:rPr lang="cs-CZ" err="1"/>
              <a:t>int</a:t>
            </a:r>
            <a:r>
              <a:rPr lang="cs-CZ"/>
              <a:t> </a:t>
            </a:r>
            <a:r>
              <a:rPr lang="cs-CZ" err="1"/>
              <a:t>main</a:t>
            </a:r>
            <a:r>
              <a:rPr lang="cs-CZ"/>
              <a:t>() {</a:t>
            </a:r>
          </a:p>
          <a:p>
            <a:r>
              <a:rPr lang="cs-CZ"/>
              <a:t>    </a:t>
            </a:r>
            <a:r>
              <a:rPr lang="cs-CZ" err="1"/>
              <a:t>Complex</a:t>
            </a:r>
            <a:r>
              <a:rPr lang="cs-CZ"/>
              <a:t> c1(10, 5), c2(2, 4);</a:t>
            </a:r>
          </a:p>
          <a:p>
            <a:r>
              <a:rPr lang="cs-CZ"/>
              <a:t>    </a:t>
            </a:r>
            <a:r>
              <a:rPr lang="cs-CZ" err="1"/>
              <a:t>Complex</a:t>
            </a:r>
            <a:r>
              <a:rPr lang="cs-CZ"/>
              <a:t> c3 = c1 + c2;  // </a:t>
            </a:r>
            <a:r>
              <a:rPr lang="cs-CZ" err="1"/>
              <a:t>Member</a:t>
            </a:r>
            <a:r>
              <a:rPr lang="cs-CZ"/>
              <a:t> </a:t>
            </a:r>
            <a:r>
              <a:rPr lang="cs-CZ" err="1"/>
              <a:t>function</a:t>
            </a:r>
            <a:endParaRPr lang="cs-CZ"/>
          </a:p>
          <a:p>
            <a:r>
              <a:rPr lang="cs-CZ"/>
              <a:t>    </a:t>
            </a:r>
            <a:r>
              <a:rPr lang="cs-CZ" err="1"/>
              <a:t>Complex</a:t>
            </a:r>
            <a:r>
              <a:rPr lang="cs-CZ"/>
              <a:t> c4 = c1 + c2;  // Non-</a:t>
            </a:r>
            <a:r>
              <a:rPr lang="cs-CZ" err="1"/>
              <a:t>member</a:t>
            </a:r>
            <a:r>
              <a:rPr lang="cs-CZ"/>
              <a:t> </a:t>
            </a:r>
            <a:r>
              <a:rPr lang="cs-CZ" err="1"/>
              <a:t>function</a:t>
            </a:r>
            <a:endParaRPr lang="cs-CZ"/>
          </a:p>
          <a:p>
            <a:r>
              <a:rPr lang="cs-CZ"/>
              <a:t>    </a:t>
            </a:r>
            <a:r>
              <a:rPr lang="cs-CZ" err="1"/>
              <a:t>cout</a:t>
            </a:r>
            <a:r>
              <a:rPr lang="cs-CZ"/>
              <a:t> &lt;&lt; "</a:t>
            </a:r>
            <a:r>
              <a:rPr lang="cs-CZ" err="1"/>
              <a:t>Using</a:t>
            </a:r>
            <a:r>
              <a:rPr lang="cs-CZ"/>
              <a:t> </a:t>
            </a:r>
            <a:r>
              <a:rPr lang="cs-CZ" err="1"/>
              <a:t>member</a:t>
            </a:r>
            <a:r>
              <a:rPr lang="cs-CZ"/>
              <a:t> </a:t>
            </a:r>
            <a:r>
              <a:rPr lang="cs-CZ" err="1"/>
              <a:t>function</a:t>
            </a:r>
            <a:r>
              <a:rPr lang="cs-CZ"/>
              <a:t>: " &lt;&lt; c3.real &lt;&lt; " + i" &lt;&lt; c3.imag &lt;&lt; </a:t>
            </a:r>
            <a:r>
              <a:rPr lang="cs-CZ" err="1"/>
              <a:t>endl</a:t>
            </a:r>
            <a:r>
              <a:rPr lang="cs-CZ"/>
              <a:t>;</a:t>
            </a:r>
          </a:p>
          <a:p>
            <a:r>
              <a:rPr lang="cs-CZ"/>
              <a:t>    </a:t>
            </a:r>
            <a:r>
              <a:rPr lang="cs-CZ" err="1"/>
              <a:t>cout</a:t>
            </a:r>
            <a:r>
              <a:rPr lang="cs-CZ"/>
              <a:t> &lt;&lt; "</a:t>
            </a:r>
            <a:r>
              <a:rPr lang="cs-CZ" err="1"/>
              <a:t>Using</a:t>
            </a:r>
            <a:r>
              <a:rPr lang="cs-CZ"/>
              <a:t> non-</a:t>
            </a:r>
            <a:r>
              <a:rPr lang="cs-CZ" err="1"/>
              <a:t>member</a:t>
            </a:r>
            <a:r>
              <a:rPr lang="cs-CZ"/>
              <a:t> </a:t>
            </a:r>
            <a:r>
              <a:rPr lang="cs-CZ" err="1"/>
              <a:t>function</a:t>
            </a:r>
            <a:r>
              <a:rPr lang="cs-CZ"/>
              <a:t>: " &lt;&lt; c4.real &lt;&lt; " + i" &lt;&lt; c4.imag &lt;&lt; </a:t>
            </a:r>
            <a:r>
              <a:rPr lang="cs-CZ" err="1"/>
              <a:t>endl</a:t>
            </a:r>
            <a:r>
              <a:rPr lang="cs-CZ"/>
              <a:t>;</a:t>
            </a:r>
          </a:p>
          <a:p>
            <a:r>
              <a:rPr lang="cs-CZ"/>
              <a:t>    return 0;</a:t>
            </a:r>
          </a:p>
          <a:p>
            <a:r>
              <a:rPr lang="cs-CZ"/>
              <a:t>}</a:t>
            </a:r>
          </a:p>
          <a:p>
            <a:endParaRPr lang="cs-CZ"/>
          </a:p>
          <a:p>
            <a:endParaRPr lang="cs-CZ"/>
          </a:p>
          <a:p>
            <a:r>
              <a:rPr lang="cs-CZ" err="1"/>
              <a:t>class</a:t>
            </a:r>
            <a:r>
              <a:rPr lang="cs-CZ"/>
              <a:t> </a:t>
            </a:r>
            <a:r>
              <a:rPr lang="cs-CZ" err="1"/>
              <a:t>MyClass</a:t>
            </a:r>
            <a:r>
              <a:rPr lang="cs-CZ"/>
              <a:t> {</a:t>
            </a:r>
          </a:p>
          <a:p>
            <a:r>
              <a:rPr lang="cs-CZ"/>
              <a:t>public:</a:t>
            </a:r>
          </a:p>
          <a:p>
            <a:r>
              <a:rPr lang="cs-CZ"/>
              <a:t>    </a:t>
            </a:r>
            <a:r>
              <a:rPr lang="cs-CZ" err="1"/>
              <a:t>MyClass</a:t>
            </a:r>
            <a:r>
              <a:rPr lang="cs-CZ"/>
              <a:t>(</a:t>
            </a:r>
            <a:r>
              <a:rPr lang="cs-CZ" err="1"/>
              <a:t>int</a:t>
            </a:r>
            <a:r>
              <a:rPr lang="cs-CZ"/>
              <a:t> x) : x_(x) {}</a:t>
            </a:r>
          </a:p>
          <a:p>
            <a:r>
              <a:rPr lang="cs-CZ"/>
              <a:t>    </a:t>
            </a:r>
            <a:r>
              <a:rPr lang="cs-CZ" err="1"/>
              <a:t>friend</a:t>
            </a:r>
            <a:r>
              <a:rPr lang="cs-CZ"/>
              <a:t> </a:t>
            </a:r>
            <a:r>
              <a:rPr lang="cs-CZ" err="1"/>
              <a:t>std</a:t>
            </a:r>
            <a:r>
              <a:rPr lang="cs-CZ"/>
              <a:t>::</a:t>
            </a:r>
            <a:r>
              <a:rPr lang="cs-CZ" err="1"/>
              <a:t>ostream</a:t>
            </a:r>
            <a:r>
              <a:rPr lang="cs-CZ"/>
              <a:t>&amp; </a:t>
            </a:r>
            <a:r>
              <a:rPr lang="cs-CZ" err="1"/>
              <a:t>operator</a:t>
            </a:r>
            <a:r>
              <a:rPr lang="cs-CZ"/>
              <a:t>&lt;&lt;(</a:t>
            </a:r>
            <a:r>
              <a:rPr lang="cs-CZ" err="1"/>
              <a:t>std</a:t>
            </a:r>
            <a:r>
              <a:rPr lang="cs-CZ"/>
              <a:t>::</a:t>
            </a:r>
            <a:r>
              <a:rPr lang="cs-CZ" err="1"/>
              <a:t>ostream</a:t>
            </a:r>
            <a:r>
              <a:rPr lang="cs-CZ"/>
              <a:t>&amp; os, </a:t>
            </a:r>
            <a:r>
              <a:rPr lang="cs-CZ" err="1"/>
              <a:t>const</a:t>
            </a:r>
            <a:r>
              <a:rPr lang="cs-CZ"/>
              <a:t> </a:t>
            </a:r>
            <a:r>
              <a:rPr lang="cs-CZ" err="1"/>
              <a:t>MyClass</a:t>
            </a:r>
            <a:r>
              <a:rPr lang="cs-CZ"/>
              <a:t>&amp; </a:t>
            </a:r>
            <a:r>
              <a:rPr lang="cs-CZ" err="1"/>
              <a:t>obj</a:t>
            </a:r>
            <a:r>
              <a:rPr lang="cs-CZ"/>
              <a:t>) {</a:t>
            </a:r>
          </a:p>
          <a:p>
            <a:r>
              <a:rPr lang="cs-CZ"/>
              <a:t>        os &lt;&lt; "</a:t>
            </a:r>
            <a:r>
              <a:rPr lang="cs-CZ" err="1"/>
              <a:t>MyClass</a:t>
            </a:r>
            <a:r>
              <a:rPr lang="cs-CZ"/>
              <a:t>(" &lt;&lt; </a:t>
            </a:r>
            <a:r>
              <a:rPr lang="cs-CZ" err="1"/>
              <a:t>obj.x</a:t>
            </a:r>
            <a:r>
              <a:rPr lang="cs-CZ"/>
              <a:t>_ &lt;&lt; ")";</a:t>
            </a:r>
          </a:p>
          <a:p>
            <a:r>
              <a:rPr lang="cs-CZ"/>
              <a:t>        return os;</a:t>
            </a:r>
          </a:p>
          <a:p>
            <a:r>
              <a:rPr lang="cs-CZ"/>
              <a:t>    }</a:t>
            </a:r>
          </a:p>
          <a:p>
            <a:r>
              <a:rPr lang="cs-CZ" err="1"/>
              <a:t>private</a:t>
            </a:r>
            <a:r>
              <a:rPr lang="cs-CZ"/>
              <a:t>:</a:t>
            </a:r>
          </a:p>
          <a:p>
            <a:r>
              <a:rPr lang="cs-CZ"/>
              <a:t>    </a:t>
            </a:r>
            <a:r>
              <a:rPr lang="cs-CZ" err="1"/>
              <a:t>int</a:t>
            </a:r>
            <a:r>
              <a:rPr lang="cs-CZ"/>
              <a:t> x_;</a:t>
            </a:r>
          </a:p>
          <a:p>
            <a:r>
              <a:rPr lang="cs-CZ"/>
              <a:t>};</a:t>
            </a:r>
          </a:p>
          <a:p>
            <a:endParaRPr lang="cs-CZ"/>
          </a:p>
          <a:p>
            <a:r>
              <a:rPr lang="cs-CZ" err="1"/>
              <a:t>class</a:t>
            </a:r>
            <a:r>
              <a:rPr lang="cs-CZ"/>
              <a:t> </a:t>
            </a:r>
            <a:r>
              <a:rPr lang="cs-CZ" err="1"/>
              <a:t>MyClass</a:t>
            </a:r>
            <a:r>
              <a:rPr lang="cs-CZ"/>
              <a:t> {</a:t>
            </a:r>
          </a:p>
          <a:p>
            <a:r>
              <a:rPr lang="cs-CZ"/>
              <a:t>public:</a:t>
            </a:r>
          </a:p>
          <a:p>
            <a:r>
              <a:rPr lang="cs-CZ"/>
              <a:t>    </a:t>
            </a:r>
            <a:r>
              <a:rPr lang="cs-CZ" err="1"/>
              <a:t>MyClass</a:t>
            </a:r>
            <a:r>
              <a:rPr lang="cs-CZ"/>
              <a:t>(</a:t>
            </a:r>
            <a:r>
              <a:rPr lang="cs-CZ" err="1"/>
              <a:t>int</a:t>
            </a:r>
            <a:r>
              <a:rPr lang="cs-CZ"/>
              <a:t> x) : x_(x) {}</a:t>
            </a:r>
          </a:p>
          <a:p>
            <a:r>
              <a:rPr lang="cs-CZ" err="1"/>
              <a:t>private</a:t>
            </a:r>
            <a:r>
              <a:rPr lang="cs-CZ"/>
              <a:t>:</a:t>
            </a:r>
          </a:p>
          <a:p>
            <a:r>
              <a:rPr lang="cs-CZ"/>
              <a:t>    </a:t>
            </a:r>
            <a:r>
              <a:rPr lang="cs-CZ" err="1"/>
              <a:t>int</a:t>
            </a:r>
            <a:r>
              <a:rPr lang="cs-CZ"/>
              <a:t> x_;</a:t>
            </a:r>
          </a:p>
          <a:p>
            <a:r>
              <a:rPr lang="cs-CZ"/>
              <a:t>};</a:t>
            </a:r>
          </a:p>
          <a:p>
            <a:endParaRPr lang="cs-CZ"/>
          </a:p>
          <a:p>
            <a:r>
              <a:rPr lang="cs-CZ" err="1"/>
              <a:t>std</a:t>
            </a:r>
            <a:r>
              <a:rPr lang="cs-CZ"/>
              <a:t>::</a:t>
            </a:r>
            <a:r>
              <a:rPr lang="cs-CZ" err="1"/>
              <a:t>ostream</a:t>
            </a:r>
            <a:r>
              <a:rPr lang="cs-CZ"/>
              <a:t>&amp; </a:t>
            </a:r>
            <a:r>
              <a:rPr lang="cs-CZ" err="1"/>
              <a:t>operator</a:t>
            </a:r>
            <a:r>
              <a:rPr lang="cs-CZ"/>
              <a:t>&lt;&lt;(</a:t>
            </a:r>
            <a:r>
              <a:rPr lang="cs-CZ" err="1"/>
              <a:t>std</a:t>
            </a:r>
            <a:r>
              <a:rPr lang="cs-CZ"/>
              <a:t>::</a:t>
            </a:r>
            <a:r>
              <a:rPr lang="cs-CZ" err="1"/>
              <a:t>ostream</a:t>
            </a:r>
            <a:r>
              <a:rPr lang="cs-CZ"/>
              <a:t>&amp; os, </a:t>
            </a:r>
            <a:r>
              <a:rPr lang="cs-CZ" err="1"/>
              <a:t>const</a:t>
            </a:r>
            <a:r>
              <a:rPr lang="cs-CZ"/>
              <a:t> </a:t>
            </a:r>
            <a:r>
              <a:rPr lang="cs-CZ" err="1"/>
              <a:t>MyClass</a:t>
            </a:r>
            <a:r>
              <a:rPr lang="cs-CZ"/>
              <a:t>&amp; </a:t>
            </a:r>
            <a:r>
              <a:rPr lang="cs-CZ" err="1"/>
              <a:t>obj</a:t>
            </a:r>
            <a:r>
              <a:rPr lang="cs-CZ"/>
              <a:t>) {</a:t>
            </a:r>
          </a:p>
          <a:p>
            <a:r>
              <a:rPr lang="cs-CZ"/>
              <a:t>    os &lt;&lt; "</a:t>
            </a:r>
            <a:r>
              <a:rPr lang="cs-CZ" err="1"/>
              <a:t>MyClass</a:t>
            </a:r>
            <a:r>
              <a:rPr lang="cs-CZ"/>
              <a:t>(" &lt;&lt; </a:t>
            </a:r>
            <a:r>
              <a:rPr lang="cs-CZ" err="1"/>
              <a:t>obj.x</a:t>
            </a:r>
            <a:r>
              <a:rPr lang="cs-CZ"/>
              <a:t>_ &lt;&lt; ")";</a:t>
            </a:r>
          </a:p>
          <a:p>
            <a:r>
              <a:rPr lang="cs-CZ"/>
              <a:t>    return os;</a:t>
            </a:r>
          </a:p>
          <a:p>
            <a:r>
              <a:rPr lang="cs-CZ"/>
              <a:t>}</a:t>
            </a:r>
          </a:p>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164</a:t>
            </a:fld>
            <a:endParaRPr lang="cs-CZ"/>
          </a:p>
        </p:txBody>
      </p:sp>
    </p:spTree>
    <p:extLst>
      <p:ext uri="{BB962C8B-B14F-4D97-AF65-F5344CB8AC3E}">
        <p14:creationId xmlns:p14="http://schemas.microsoft.com/office/powerpoint/2010/main" val="203515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#include &lt;</a:t>
            </a:r>
            <a:r>
              <a:rPr lang="en-US" dirty="0" err="1"/>
              <a:t>stdio.h</a:t>
            </a:r>
            <a:r>
              <a:rPr lang="en-US" dirty="0"/>
              <a:t>&gt;</a:t>
            </a:r>
            <a:endParaRPr lang="cs-CZ" dirty="0"/>
          </a:p>
          <a:p>
            <a:r>
              <a:rPr lang="en-US" dirty="0"/>
              <a:t>#include &lt;iostream&gt;</a:t>
            </a:r>
            <a:endParaRPr lang="cs-CZ" dirty="0"/>
          </a:p>
          <a:p>
            <a:r>
              <a:rPr lang="en-US" dirty="0"/>
              <a:t>#include &lt;string&gt;</a:t>
            </a:r>
            <a:endParaRPr lang="cs-CZ" dirty="0"/>
          </a:p>
          <a:p>
            <a:r>
              <a:rPr lang="en-US" dirty="0"/>
              <a:t>#include &lt;</a:t>
            </a:r>
            <a:r>
              <a:rPr lang="en-US" dirty="0" err="1"/>
              <a:t>cstring</a:t>
            </a:r>
            <a:r>
              <a:rPr lang="en-US" dirty="0"/>
              <a:t>&gt;</a:t>
            </a:r>
            <a:endParaRPr lang="cs-CZ" dirty="0"/>
          </a:p>
          <a:p>
            <a:r>
              <a:rPr lang="en-US" dirty="0"/>
              <a:t> </a:t>
            </a:r>
            <a:endParaRPr lang="cs-CZ" dirty="0"/>
          </a:p>
          <a:p>
            <a:r>
              <a:rPr lang="en-US" dirty="0"/>
              <a:t>namespace Vehicle</a:t>
            </a:r>
            <a:endParaRPr lang="cs-CZ" dirty="0"/>
          </a:p>
          <a:p>
            <a:r>
              <a:rPr lang="en-US" dirty="0"/>
              <a:t>{</a:t>
            </a:r>
            <a:endParaRPr lang="cs-CZ" dirty="0"/>
          </a:p>
          <a:p>
            <a:r>
              <a:rPr lang="en-US" dirty="0"/>
              <a:t>    namespace Cars</a:t>
            </a:r>
            <a:endParaRPr lang="cs-CZ" dirty="0"/>
          </a:p>
          <a:p>
            <a:r>
              <a:rPr lang="en-US" dirty="0"/>
              <a:t>    {</a:t>
            </a:r>
            <a:endParaRPr lang="cs-CZ" dirty="0"/>
          </a:p>
          <a:p>
            <a:r>
              <a:rPr lang="en-US" dirty="0"/>
              <a:t>        class Car</a:t>
            </a:r>
            <a:endParaRPr lang="cs-CZ" dirty="0"/>
          </a:p>
          <a:p>
            <a:r>
              <a:rPr lang="en-US" dirty="0"/>
              <a:t>        {</a:t>
            </a:r>
            <a:endParaRPr lang="cs-CZ" dirty="0"/>
          </a:p>
          <a:p>
            <a:r>
              <a:rPr lang="en-US" dirty="0"/>
              <a:t>            unsigned int _power;</a:t>
            </a:r>
            <a:endParaRPr lang="cs-CZ" dirty="0"/>
          </a:p>
          <a:p>
            <a:r>
              <a:rPr lang="en-US" dirty="0"/>
              <a:t>            unsigned int _</a:t>
            </a:r>
            <a:r>
              <a:rPr lang="en-US" dirty="0" err="1"/>
              <a:t>engineVolume</a:t>
            </a:r>
            <a:r>
              <a:rPr lang="en-US" dirty="0"/>
              <a:t>;</a:t>
            </a:r>
            <a:endParaRPr lang="cs-CZ" dirty="0"/>
          </a:p>
          <a:p>
            <a:r>
              <a:rPr lang="en-US" dirty="0"/>
              <a:t>            </a:t>
            </a:r>
            <a:endParaRPr lang="cs-CZ" dirty="0"/>
          </a:p>
          <a:p>
            <a:r>
              <a:rPr lang="en-US" dirty="0"/>
              <a:t>            public:</a:t>
            </a:r>
            <a:endParaRPr lang="cs-CZ" dirty="0"/>
          </a:p>
          <a:p>
            <a:r>
              <a:rPr lang="en-US" dirty="0"/>
              <a:t>            Car(unsigned int power, unsigned int </a:t>
            </a:r>
            <a:r>
              <a:rPr lang="en-US" dirty="0" err="1"/>
              <a:t>engineVolume</a:t>
            </a:r>
            <a:r>
              <a:rPr lang="en-US" dirty="0"/>
              <a:t>)</a:t>
            </a:r>
            <a:endParaRPr lang="cs-CZ" dirty="0"/>
          </a:p>
          <a:p>
            <a:r>
              <a:rPr lang="en-US" dirty="0"/>
              <a:t>            {</a:t>
            </a:r>
            <a:endParaRPr lang="cs-CZ" dirty="0"/>
          </a:p>
          <a:p>
            <a:r>
              <a:rPr lang="en-US" dirty="0"/>
              <a:t>                std::</a:t>
            </a:r>
            <a:r>
              <a:rPr lang="en-US" dirty="0" err="1"/>
              <a:t>cout</a:t>
            </a:r>
            <a:r>
              <a:rPr lang="en-US" dirty="0"/>
              <a:t> &lt;&lt; "This is a car constructor" &lt;&lt; std::</a:t>
            </a:r>
            <a:r>
              <a:rPr lang="en-US" dirty="0" err="1"/>
              <a:t>endl</a:t>
            </a:r>
            <a:r>
              <a:rPr lang="en-US" dirty="0"/>
              <a:t>;</a:t>
            </a:r>
            <a:endParaRPr lang="cs-CZ" dirty="0"/>
          </a:p>
          <a:p>
            <a:r>
              <a:rPr lang="en-US" dirty="0"/>
              <a:t>                _power = power;</a:t>
            </a:r>
            <a:endParaRPr lang="cs-CZ" dirty="0"/>
          </a:p>
          <a:p>
            <a:r>
              <a:rPr lang="en-US" dirty="0"/>
              <a:t>                _</a:t>
            </a:r>
            <a:r>
              <a:rPr lang="en-US" dirty="0" err="1"/>
              <a:t>engineVolume</a:t>
            </a:r>
            <a:r>
              <a:rPr lang="en-US" dirty="0"/>
              <a:t> = </a:t>
            </a:r>
            <a:r>
              <a:rPr lang="en-US" dirty="0" err="1"/>
              <a:t>engineVolume</a:t>
            </a:r>
            <a:r>
              <a:rPr lang="en-US" dirty="0"/>
              <a:t>;</a:t>
            </a:r>
            <a:endParaRPr lang="cs-CZ" dirty="0"/>
          </a:p>
          <a:p>
            <a:r>
              <a:rPr lang="en-US" dirty="0"/>
              <a:t>            }</a:t>
            </a:r>
            <a:endParaRPr lang="cs-CZ" dirty="0"/>
          </a:p>
          <a:p>
            <a:r>
              <a:rPr lang="en-US" dirty="0"/>
              <a:t>            </a:t>
            </a:r>
            <a:endParaRPr lang="cs-CZ" dirty="0"/>
          </a:p>
          <a:p>
            <a:r>
              <a:rPr lang="en-US" dirty="0"/>
              <a:t>            unsigned int </a:t>
            </a:r>
            <a:r>
              <a:rPr lang="en-US" dirty="0" err="1"/>
              <a:t>GetPower</a:t>
            </a:r>
            <a:r>
              <a:rPr lang="en-US" dirty="0"/>
              <a:t>()</a:t>
            </a:r>
            <a:endParaRPr lang="cs-CZ" dirty="0"/>
          </a:p>
          <a:p>
            <a:r>
              <a:rPr lang="en-US" dirty="0"/>
              <a:t>            {</a:t>
            </a:r>
            <a:endParaRPr lang="cs-CZ" dirty="0"/>
          </a:p>
          <a:p>
            <a:r>
              <a:rPr lang="en-US" dirty="0"/>
              <a:t>                return _power;</a:t>
            </a:r>
            <a:endParaRPr lang="cs-CZ" dirty="0"/>
          </a:p>
          <a:p>
            <a:r>
              <a:rPr lang="en-US" dirty="0"/>
              <a:t>            }</a:t>
            </a:r>
            <a:endParaRPr lang="cs-CZ" dirty="0"/>
          </a:p>
          <a:p>
            <a:r>
              <a:rPr lang="en-US" dirty="0"/>
              <a:t>            </a:t>
            </a:r>
            <a:endParaRPr lang="cs-CZ" dirty="0"/>
          </a:p>
          <a:p>
            <a:r>
              <a:rPr lang="en-US" dirty="0"/>
              <a:t>            unsigned int </a:t>
            </a:r>
            <a:r>
              <a:rPr lang="en-US" dirty="0" err="1"/>
              <a:t>GetEngineVolume</a:t>
            </a:r>
            <a:r>
              <a:rPr lang="en-US" dirty="0"/>
              <a:t>()</a:t>
            </a:r>
            <a:endParaRPr lang="cs-CZ" dirty="0"/>
          </a:p>
          <a:p>
            <a:r>
              <a:rPr lang="en-US" dirty="0"/>
              <a:t>            {</a:t>
            </a:r>
            <a:endParaRPr lang="cs-CZ" dirty="0"/>
          </a:p>
          <a:p>
            <a:r>
              <a:rPr lang="en-US" dirty="0"/>
              <a:t>                return _</a:t>
            </a:r>
            <a:r>
              <a:rPr lang="en-US" dirty="0" err="1"/>
              <a:t>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class </a:t>
            </a:r>
            <a:r>
              <a:rPr lang="en-US" dirty="0" err="1"/>
              <a:t>Suv</a:t>
            </a:r>
            <a:r>
              <a:rPr lang="en-US" dirty="0"/>
              <a:t> : public Car</a:t>
            </a:r>
            <a:endParaRPr lang="cs-CZ" dirty="0"/>
          </a:p>
          <a:p>
            <a:r>
              <a:rPr lang="en-US" dirty="0"/>
              <a:t>        {</a:t>
            </a:r>
            <a:endParaRPr lang="cs-CZ" dirty="0"/>
          </a:p>
          <a:p>
            <a:r>
              <a:rPr lang="en-US" dirty="0"/>
              <a:t>            public:</a:t>
            </a:r>
            <a:endParaRPr lang="cs-CZ" dirty="0"/>
          </a:p>
          <a:p>
            <a:r>
              <a:rPr lang="en-US" dirty="0"/>
              <a:t>            </a:t>
            </a:r>
            <a:r>
              <a:rPr lang="en-US" dirty="0" err="1"/>
              <a:t>Suv</a:t>
            </a:r>
            <a:r>
              <a:rPr lang="en-US" dirty="0"/>
              <a:t>(unsigned int power, unsigned int </a:t>
            </a:r>
            <a:r>
              <a:rPr lang="en-US" dirty="0" err="1"/>
              <a:t>engineVolume</a:t>
            </a:r>
            <a:r>
              <a:rPr lang="en-US" dirty="0"/>
              <a:t>) : Car(</a:t>
            </a:r>
            <a:r>
              <a:rPr lang="en-US" dirty="0" err="1"/>
              <a:t>power,engineVolume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class Sedan : public Car</a:t>
            </a:r>
            <a:endParaRPr lang="cs-CZ" dirty="0"/>
          </a:p>
          <a:p>
            <a:r>
              <a:rPr lang="en-US" dirty="0"/>
              <a:t>        {</a:t>
            </a:r>
            <a:endParaRPr lang="cs-CZ" dirty="0"/>
          </a:p>
          <a:p>
            <a:r>
              <a:rPr lang="en-US" dirty="0"/>
              <a:t>            public:</a:t>
            </a:r>
            <a:endParaRPr lang="cs-CZ" dirty="0"/>
          </a:p>
          <a:p>
            <a:r>
              <a:rPr lang="en-US" dirty="0"/>
              <a:t>            Sedan(unsigned int power, unsigned int </a:t>
            </a:r>
            <a:r>
              <a:rPr lang="en-US" dirty="0" err="1"/>
              <a:t>engineVolume</a:t>
            </a:r>
            <a:r>
              <a:rPr lang="en-US" dirty="0"/>
              <a:t>) : Car(</a:t>
            </a:r>
            <a:r>
              <a:rPr lang="en-US" dirty="0" err="1"/>
              <a:t>power,engineVolume</a:t>
            </a:r>
            <a:r>
              <a:rPr lang="en-US" dirty="0"/>
              <a:t>)</a:t>
            </a:r>
            <a:endParaRPr lang="cs-CZ" dirty="0"/>
          </a:p>
          <a:p>
            <a:r>
              <a:rPr lang="en-US" dirty="0"/>
              <a:t>            {}</a:t>
            </a:r>
            <a:endParaRPr lang="cs-CZ" dirty="0"/>
          </a:p>
          <a:p>
            <a:r>
              <a:rPr lang="en-US" dirty="0"/>
              <a:t>        };</a:t>
            </a:r>
            <a:endParaRPr lang="cs-CZ" dirty="0"/>
          </a:p>
          <a:p>
            <a:r>
              <a:rPr lang="en-US" dirty="0"/>
              <a:t>    }</a:t>
            </a:r>
            <a:endParaRPr lang="cs-CZ" dirty="0"/>
          </a:p>
          <a:p>
            <a:r>
              <a:rPr lang="en-US" dirty="0"/>
              <a:t>    </a:t>
            </a:r>
            <a:endParaRPr lang="cs-CZ" dirty="0"/>
          </a:p>
          <a:p>
            <a:r>
              <a:rPr lang="en-US" dirty="0"/>
              <a:t>    namespace </a:t>
            </a:r>
            <a:r>
              <a:rPr lang="en-US" dirty="0" err="1"/>
              <a:t>Motocycles</a:t>
            </a:r>
            <a:endParaRPr lang="cs-CZ" dirty="0"/>
          </a:p>
          <a:p>
            <a:r>
              <a:rPr lang="en-US" dirty="0"/>
              <a:t>    {</a:t>
            </a:r>
            <a:endParaRPr lang="cs-CZ" dirty="0"/>
          </a:p>
          <a:p>
            <a:r>
              <a:rPr lang="en-US" dirty="0"/>
              <a:t>        class </a:t>
            </a:r>
            <a:r>
              <a:rPr lang="en-US" dirty="0" err="1"/>
              <a:t>Motocycle</a:t>
            </a:r>
            <a:endParaRPr lang="cs-CZ" dirty="0"/>
          </a:p>
          <a:p>
            <a:r>
              <a:rPr lang="en-US" dirty="0"/>
              <a:t>        {</a:t>
            </a:r>
            <a:endParaRPr lang="cs-CZ" dirty="0"/>
          </a:p>
          <a:p>
            <a:r>
              <a:rPr lang="en-US" dirty="0"/>
              <a:t>            </a:t>
            </a:r>
            <a:endParaRPr lang="cs-CZ" dirty="0"/>
          </a:p>
          <a:p>
            <a:r>
              <a:rPr lang="en-US" dirty="0"/>
              <a:t>        };        </a:t>
            </a:r>
            <a:endParaRPr lang="cs-CZ" dirty="0"/>
          </a:p>
          <a:p>
            <a:r>
              <a:rPr lang="en-US" dirty="0"/>
              <a:t>    }</a:t>
            </a:r>
            <a:endParaRPr lang="cs-CZ" dirty="0"/>
          </a:p>
          <a:p>
            <a:r>
              <a:rPr lang="en-US" dirty="0"/>
              <a:t>}</a:t>
            </a:r>
            <a:endParaRPr lang="cs-CZ" dirty="0"/>
          </a:p>
          <a:p>
            <a:r>
              <a:rPr lang="en-US" dirty="0"/>
              <a:t> </a:t>
            </a:r>
            <a:endParaRPr lang="cs-CZ" dirty="0"/>
          </a:p>
          <a:p>
            <a:r>
              <a:rPr lang="en-US" dirty="0"/>
              <a:t> </a:t>
            </a:r>
            <a:endParaRPr lang="cs-CZ" dirty="0"/>
          </a:p>
          <a:p>
            <a:r>
              <a:rPr lang="en-US" dirty="0"/>
              <a:t>int main()</a:t>
            </a:r>
            <a:endParaRPr lang="cs-CZ" dirty="0"/>
          </a:p>
          <a:p>
            <a:r>
              <a:rPr lang="en-US" dirty="0"/>
              <a:t>{</a:t>
            </a:r>
            <a:endParaRPr lang="cs-CZ" dirty="0"/>
          </a:p>
          <a:p>
            <a:r>
              <a:rPr lang="en-US" dirty="0"/>
              <a:t>    Vehicle::Cars::</a:t>
            </a:r>
            <a:r>
              <a:rPr lang="en-US" dirty="0" err="1"/>
              <a:t>Suv</a:t>
            </a:r>
            <a:r>
              <a:rPr lang="en-US" dirty="0"/>
              <a:t> </a:t>
            </a:r>
            <a:r>
              <a:rPr lang="en-US" dirty="0" err="1"/>
              <a:t>suv</a:t>
            </a:r>
            <a:r>
              <a:rPr lang="en-US" dirty="0"/>
              <a:t>(160,3000);</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suv.GetPower</a:t>
            </a:r>
            <a:r>
              <a:rPr lang="en-US" dirty="0"/>
              <a:t>() &lt;&lt; std::</a:t>
            </a:r>
            <a:r>
              <a:rPr lang="en-US" dirty="0" err="1"/>
              <a:t>endl</a:t>
            </a:r>
            <a:r>
              <a:rPr lang="en-US" dirty="0"/>
              <a:t>;</a:t>
            </a:r>
            <a:endParaRPr lang="cs-CZ" dirty="0"/>
          </a:p>
          <a:p>
            <a:r>
              <a:rPr lang="en-US" dirty="0"/>
              <a:t>    </a:t>
            </a:r>
            <a:endParaRPr lang="cs-CZ" dirty="0"/>
          </a:p>
          <a:p>
            <a:r>
              <a:rPr lang="en-US" dirty="0"/>
              <a:t>    Vehicle::Cars::Car * </a:t>
            </a:r>
            <a:r>
              <a:rPr lang="en-US" dirty="0" err="1"/>
              <a:t>someCar</a:t>
            </a:r>
            <a:r>
              <a:rPr lang="en-US" dirty="0"/>
              <a:t> = new Vehicle::Cars::Sedan(80,1600);</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someCar</a:t>
            </a:r>
            <a:r>
              <a:rPr lang="en-US" dirty="0"/>
              <a:t>-&gt;</a:t>
            </a:r>
            <a:r>
              <a:rPr lang="en-US" dirty="0" err="1"/>
              <a:t>GetPower</a:t>
            </a:r>
            <a:r>
              <a:rPr lang="en-US" dirty="0"/>
              <a:t>() &lt;&lt; std::</a:t>
            </a:r>
            <a:r>
              <a:rPr lang="en-US" dirty="0" err="1"/>
              <a:t>endl</a:t>
            </a:r>
            <a:r>
              <a:rPr lang="en-US" dirty="0"/>
              <a:t>;</a:t>
            </a:r>
            <a:endParaRPr lang="cs-CZ" dirty="0"/>
          </a:p>
          <a:p>
            <a:r>
              <a:rPr lang="en-US" dirty="0"/>
              <a:t>    </a:t>
            </a:r>
            <a:endParaRPr lang="cs-CZ" dirty="0"/>
          </a:p>
          <a:p>
            <a:r>
              <a:rPr lang="en-US" dirty="0"/>
              <a:t>    Vehicle::Cars::Car array[2] = {Vehicle::Cars::</a:t>
            </a:r>
            <a:r>
              <a:rPr lang="en-US" dirty="0" err="1"/>
              <a:t>Suv</a:t>
            </a:r>
            <a:r>
              <a:rPr lang="en-US" dirty="0"/>
              <a:t>(250,4000), Vehicle::Cars::Sedan(100,2000)};</a:t>
            </a:r>
            <a:endParaRPr lang="cs-CZ" dirty="0"/>
          </a:p>
          <a:p>
            <a:r>
              <a:rPr lang="en-US" dirty="0"/>
              <a:t>    </a:t>
            </a:r>
            <a:endParaRPr lang="cs-CZ" dirty="0"/>
          </a:p>
          <a:p>
            <a:r>
              <a:rPr lang="en-US" dirty="0"/>
              <a:t>    </a:t>
            </a:r>
            <a:endParaRPr lang="cs-CZ" dirty="0"/>
          </a:p>
          <a:p>
            <a:r>
              <a:rPr lang="en-US" dirty="0"/>
              <a:t>    for (int </a:t>
            </a:r>
            <a:r>
              <a:rPr lang="en-US" dirty="0" err="1"/>
              <a:t>i</a:t>
            </a:r>
            <a:r>
              <a:rPr lang="en-US" dirty="0"/>
              <a:t> = 0; </a:t>
            </a:r>
            <a:r>
              <a:rPr lang="en-US" dirty="0" err="1"/>
              <a:t>i</a:t>
            </a:r>
            <a:r>
              <a:rPr lang="en-US" dirty="0"/>
              <a:t> &lt; 2; </a:t>
            </a:r>
            <a:r>
              <a:rPr lang="en-US" dirty="0" err="1"/>
              <a:t>i</a:t>
            </a:r>
            <a:r>
              <a:rPr lang="en-US" dirty="0"/>
              <a:t>++) </a:t>
            </a:r>
            <a:endParaRPr lang="cs-CZ" dirty="0"/>
          </a:p>
          <a:p>
            <a:r>
              <a:rPr lang="en-US" dirty="0"/>
              <a:t>    {</a:t>
            </a:r>
            <a:endParaRPr lang="cs-CZ" dirty="0"/>
          </a:p>
          <a:p>
            <a:r>
              <a:rPr lang="en-US" dirty="0"/>
              <a:t>        Vehicle::Cars::Car </a:t>
            </a:r>
            <a:r>
              <a:rPr lang="en-US" dirty="0" err="1"/>
              <a:t>someCar</a:t>
            </a:r>
            <a:r>
              <a:rPr lang="en-US" dirty="0"/>
              <a:t> = array[</a:t>
            </a:r>
            <a:r>
              <a:rPr lang="en-US" dirty="0" err="1"/>
              <a:t>i</a:t>
            </a:r>
            <a:r>
              <a:rPr lang="en-US" dirty="0"/>
              <a:t>];</a:t>
            </a:r>
            <a:endParaRPr lang="cs-CZ" dirty="0"/>
          </a:p>
          <a:p>
            <a:r>
              <a:rPr lang="en-US" dirty="0"/>
              <a:t>        </a:t>
            </a:r>
            <a:endParaRPr lang="cs-CZ" dirty="0"/>
          </a:p>
          <a:p>
            <a:r>
              <a:rPr lang="en-US" dirty="0"/>
              <a:t>        std::</a:t>
            </a:r>
            <a:r>
              <a:rPr lang="en-US" dirty="0" err="1"/>
              <a:t>cout</a:t>
            </a:r>
            <a:r>
              <a:rPr lang="en-US" dirty="0"/>
              <a:t> &lt;&lt; "The power of this is: " &lt;&lt; </a:t>
            </a:r>
            <a:r>
              <a:rPr lang="en-US" dirty="0" err="1"/>
              <a:t>someCar.GetPower</a:t>
            </a:r>
            <a:r>
              <a:rPr lang="en-US" dirty="0"/>
              <a:t>() &lt;&lt; std::</a:t>
            </a:r>
            <a:r>
              <a:rPr lang="en-US" dirty="0" err="1"/>
              <a:t>endl</a:t>
            </a:r>
            <a:r>
              <a:rPr lang="en-US" dirty="0"/>
              <a:t>;</a:t>
            </a:r>
            <a:endParaRPr lang="cs-CZ" dirty="0"/>
          </a:p>
          <a:p>
            <a:r>
              <a:rPr lang="en-US" dirty="0"/>
              <a:t>    }</a:t>
            </a:r>
            <a:endParaRPr lang="cs-CZ" dirty="0"/>
          </a:p>
          <a:p>
            <a:r>
              <a:rPr lang="en-US" dirty="0"/>
              <a:t>    </a:t>
            </a:r>
            <a:endParaRPr lang="cs-CZ" dirty="0"/>
          </a:p>
          <a:p>
            <a:r>
              <a:rPr lang="en-US" dirty="0"/>
              <a:t>    return 0;</a:t>
            </a:r>
            <a:endParaRPr lang="cs-CZ" dirty="0"/>
          </a:p>
          <a:p>
            <a:r>
              <a:rPr lang="en-US" dirty="0"/>
              <a:t>}</a:t>
            </a:r>
            <a:endParaRPr lang="cs-CZ" dirty="0"/>
          </a:p>
          <a:p>
            <a:endParaRPr lang="en-US" dirty="0">
              <a:cs typeface="Calibri"/>
            </a:endParaRP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169</a:t>
            </a:fld>
            <a:endParaRPr lang="cs-CZ"/>
          </a:p>
        </p:txBody>
      </p:sp>
    </p:spTree>
    <p:extLst>
      <p:ext uri="{BB962C8B-B14F-4D97-AF65-F5344CB8AC3E}">
        <p14:creationId xmlns:p14="http://schemas.microsoft.com/office/powerpoint/2010/main" val="332108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173</a:t>
            </a:fld>
            <a:endParaRPr lang="cs-CZ"/>
          </a:p>
        </p:txBody>
      </p:sp>
    </p:spTree>
    <p:extLst>
      <p:ext uri="{BB962C8B-B14F-4D97-AF65-F5344CB8AC3E}">
        <p14:creationId xmlns:p14="http://schemas.microsoft.com/office/powerpoint/2010/main" val="3042515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hlinkClick r:id="rId3"/>
              </a:rPr>
              <a:t>Top 5 techniques for building the worst microservice system ever - William Brander - NDC London 2023 - YouTube</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232</a:t>
            </a:fld>
            <a:endParaRPr lang="cs-CZ"/>
          </a:p>
        </p:txBody>
      </p:sp>
    </p:spTree>
    <p:extLst>
      <p:ext uri="{BB962C8B-B14F-4D97-AF65-F5344CB8AC3E}">
        <p14:creationId xmlns:p14="http://schemas.microsoft.com/office/powerpoint/2010/main" val="224897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259</a:t>
            </a:fld>
            <a:endParaRPr lang="cs-CZ"/>
          </a:p>
        </p:txBody>
      </p:sp>
    </p:spTree>
    <p:extLst>
      <p:ext uri="{BB962C8B-B14F-4D97-AF65-F5344CB8AC3E}">
        <p14:creationId xmlns:p14="http://schemas.microsoft.com/office/powerpoint/2010/main" val="2866878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hlinkClick r:id="rId3"/>
              </a:rPr>
              <a:t>A Wall of Your std::optional Examples - C++ Stories (cppstories.com)</a:t>
            </a:r>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269</a:t>
            </a:fld>
            <a:endParaRPr lang="cs-CZ"/>
          </a:p>
        </p:txBody>
      </p:sp>
    </p:spTree>
    <p:extLst>
      <p:ext uri="{BB962C8B-B14F-4D97-AF65-F5344CB8AC3E}">
        <p14:creationId xmlns:p14="http://schemas.microsoft.com/office/powerpoint/2010/main" val="88260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struct </a:t>
            </a:r>
            <a:r>
              <a:rPr lang="en-US" err="1"/>
              <a:t>FilePermissions</a:t>
            </a:r>
            <a:endParaRPr lang="en-US"/>
          </a:p>
          <a:p>
            <a:r>
              <a:rPr lang="en-US"/>
              <a:t>{</a:t>
            </a:r>
            <a:endParaRPr lang="cs-CZ"/>
          </a:p>
          <a:p>
            <a:r>
              <a:rPr lang="en-US"/>
              <a:t>    bool read : 1;</a:t>
            </a:r>
            <a:endParaRPr lang="cs-CZ"/>
          </a:p>
          <a:p>
            <a:r>
              <a:rPr lang="en-US"/>
              <a:t>    bool write : 1;</a:t>
            </a:r>
            <a:endParaRPr lang="cs-CZ"/>
          </a:p>
          <a:p>
            <a:r>
              <a:rPr lang="en-US"/>
              <a:t>    bool full : 1;</a:t>
            </a:r>
            <a:endParaRPr lang="cs-CZ"/>
          </a:p>
          <a:p>
            <a:r>
              <a:rPr lang="en-US"/>
              <a:t>    bool hidden : 1;</a:t>
            </a:r>
            <a:endParaRPr lang="cs-CZ"/>
          </a:p>
          <a:p>
            <a:r>
              <a:rPr lang="en-US"/>
              <a:t>    bool shared : 1;</a:t>
            </a:r>
            <a:endParaRPr lang="cs-CZ"/>
          </a:p>
          <a:p>
            <a:r>
              <a:rPr lang="en-US"/>
              <a:t>};</a:t>
            </a:r>
            <a:endParaRPr lang="cs-CZ"/>
          </a:p>
          <a:p>
            <a:r>
              <a:rPr lang="en-US"/>
              <a:t> </a:t>
            </a:r>
            <a:endParaRPr lang="cs-CZ"/>
          </a:p>
          <a:p>
            <a:r>
              <a:rPr lang="en-US"/>
              <a:t>union </a:t>
            </a:r>
            <a:r>
              <a:rPr lang="en-US" err="1"/>
              <a:t>FilePermission</a:t>
            </a:r>
            <a:endParaRPr lang="cs-CZ"/>
          </a:p>
          <a:p>
            <a:r>
              <a:rPr lang="en-US"/>
              <a:t>{</a:t>
            </a:r>
            <a:endParaRPr lang="cs-CZ"/>
          </a:p>
          <a:p>
            <a:r>
              <a:rPr lang="en-US"/>
              <a:t>    uint8_t Rights;</a:t>
            </a:r>
            <a:endParaRPr lang="cs-CZ"/>
          </a:p>
          <a:p>
            <a:r>
              <a:rPr lang="en-US"/>
              <a:t>    </a:t>
            </a:r>
            <a:r>
              <a:rPr lang="en-US" err="1"/>
              <a:t>FilePermissions</a:t>
            </a:r>
            <a:r>
              <a:rPr lang="en-US"/>
              <a:t> </a:t>
            </a:r>
            <a:r>
              <a:rPr lang="en-US" err="1"/>
              <a:t>filePermission</a:t>
            </a:r>
            <a:r>
              <a:rPr lang="en-US"/>
              <a:t>;</a:t>
            </a:r>
            <a:endParaRPr lang="cs-CZ"/>
          </a:p>
          <a:p>
            <a:r>
              <a:rPr lang="en-US"/>
              <a:t>};</a:t>
            </a:r>
            <a:endParaRPr lang="cs-CZ"/>
          </a:p>
          <a:p>
            <a:r>
              <a:rPr lang="en-US"/>
              <a:t> </a:t>
            </a:r>
            <a:endParaRPr lang="cs-CZ"/>
          </a:p>
          <a:p>
            <a:r>
              <a:rPr lang="en-US"/>
              <a:t>int main()</a:t>
            </a:r>
            <a:endParaRPr lang="cs-CZ"/>
          </a:p>
          <a:p>
            <a:r>
              <a:rPr lang="en-US"/>
              <a:t>{</a:t>
            </a:r>
            <a:endParaRPr lang="cs-CZ"/>
          </a:p>
          <a:p>
            <a:r>
              <a:rPr lang="en-US"/>
              <a:t>    </a:t>
            </a:r>
            <a:r>
              <a:rPr lang="en-US" err="1"/>
              <a:t>FilePermissions</a:t>
            </a:r>
            <a:r>
              <a:rPr lang="en-US"/>
              <a:t> </a:t>
            </a:r>
            <a:r>
              <a:rPr lang="en-US" err="1"/>
              <a:t>accessRights</a:t>
            </a:r>
            <a:r>
              <a:rPr lang="en-US"/>
              <a:t>;</a:t>
            </a:r>
            <a:endParaRPr lang="cs-CZ"/>
          </a:p>
          <a:p>
            <a:r>
              <a:rPr lang="en-US"/>
              <a:t>    </a:t>
            </a:r>
            <a:r>
              <a:rPr lang="en-US" err="1"/>
              <a:t>accessRights.read</a:t>
            </a:r>
            <a:r>
              <a:rPr lang="en-US"/>
              <a:t> = false;  // Rights for reding of the file.</a:t>
            </a:r>
            <a:endParaRPr lang="cs-CZ"/>
          </a:p>
          <a:p>
            <a:r>
              <a:rPr lang="en-US"/>
              <a:t>    </a:t>
            </a:r>
            <a:r>
              <a:rPr lang="en-US" err="1"/>
              <a:t>accessRights.write</a:t>
            </a:r>
            <a:r>
              <a:rPr lang="en-US"/>
              <a:t> = false; // Rights for writing to the file.</a:t>
            </a:r>
            <a:endParaRPr lang="cs-CZ"/>
          </a:p>
          <a:p>
            <a:r>
              <a:rPr lang="en-US"/>
              <a:t>    </a:t>
            </a:r>
            <a:r>
              <a:rPr lang="en-US" err="1"/>
              <a:t>accessRights.full</a:t>
            </a:r>
            <a:r>
              <a:rPr lang="en-US"/>
              <a:t> = true;   // Rights for full </a:t>
            </a:r>
            <a:r>
              <a:rPr lang="en-US" err="1"/>
              <a:t>contgrol</a:t>
            </a:r>
            <a:r>
              <a:rPr lang="en-US"/>
              <a:t> of the file.</a:t>
            </a:r>
            <a:endParaRPr lang="cs-CZ"/>
          </a:p>
          <a:p>
            <a:r>
              <a:rPr lang="en-US"/>
              <a:t>    </a:t>
            </a:r>
            <a:r>
              <a:rPr lang="en-US" err="1"/>
              <a:t>accessRights.hidden</a:t>
            </a:r>
            <a:r>
              <a:rPr lang="en-US"/>
              <a:t> = true; // If the file should be hidden.</a:t>
            </a:r>
            <a:endParaRPr lang="cs-CZ"/>
          </a:p>
          <a:p>
            <a:r>
              <a:rPr lang="en-US"/>
              <a:t>    </a:t>
            </a:r>
            <a:r>
              <a:rPr lang="en-US" err="1"/>
              <a:t>accessRights.shared</a:t>
            </a:r>
            <a:r>
              <a:rPr lang="en-US"/>
              <a:t> = true; // If the file should be shared.</a:t>
            </a:r>
            <a:endParaRPr lang="cs-CZ"/>
          </a:p>
          <a:p>
            <a:r>
              <a:rPr lang="en-US"/>
              <a:t> </a:t>
            </a:r>
            <a:endParaRPr lang="cs-CZ"/>
          </a:p>
          <a:p>
            <a:r>
              <a:rPr lang="en-US"/>
              <a:t>    </a:t>
            </a:r>
            <a:r>
              <a:rPr lang="en-US" err="1"/>
              <a:t>FilePermission</a:t>
            </a:r>
            <a:r>
              <a:rPr lang="en-US"/>
              <a:t> </a:t>
            </a:r>
            <a:r>
              <a:rPr lang="en-US" err="1"/>
              <a:t>myFilePermission</a:t>
            </a:r>
            <a:r>
              <a:rPr lang="en-US"/>
              <a:t>;</a:t>
            </a:r>
            <a:endParaRPr lang="cs-CZ"/>
          </a:p>
          <a:p>
            <a:r>
              <a:rPr lang="en-US"/>
              <a:t>    </a:t>
            </a:r>
            <a:r>
              <a:rPr lang="en-US" err="1"/>
              <a:t>myFilePermission.filePermission</a:t>
            </a:r>
            <a:r>
              <a:rPr lang="en-US"/>
              <a:t> = </a:t>
            </a:r>
            <a:r>
              <a:rPr lang="en-US" err="1"/>
              <a:t>accessRights</a:t>
            </a:r>
            <a:r>
              <a:rPr lang="en-US"/>
              <a:t>;</a:t>
            </a:r>
            <a:endParaRPr lang="cs-CZ"/>
          </a:p>
          <a:p>
            <a:r>
              <a:rPr lang="en-US"/>
              <a:t>    </a:t>
            </a:r>
            <a:r>
              <a:rPr lang="en-US" err="1"/>
              <a:t>printf</a:t>
            </a:r>
            <a:r>
              <a:rPr lang="en-US"/>
              <a:t>("File permission is: %d\n", </a:t>
            </a:r>
            <a:r>
              <a:rPr lang="en-US" err="1"/>
              <a:t>myFilePermission.Rights</a:t>
            </a:r>
            <a:r>
              <a:rPr lang="en-US"/>
              <a:t>);</a:t>
            </a:r>
            <a:endParaRPr lang="cs-CZ"/>
          </a:p>
          <a:p>
            <a:r>
              <a:rPr lang="en-US"/>
              <a:t>    </a:t>
            </a:r>
            <a:endParaRPr lang="cs-CZ"/>
          </a:p>
          <a:p>
            <a:r>
              <a:rPr lang="en-US"/>
              <a:t>    </a:t>
            </a:r>
            <a:r>
              <a:rPr lang="en-US" err="1"/>
              <a:t>myFilePermission.filePermission.hidden</a:t>
            </a:r>
            <a:r>
              <a:rPr lang="en-US"/>
              <a:t> = false;</a:t>
            </a:r>
            <a:endParaRPr lang="cs-CZ"/>
          </a:p>
          <a:p>
            <a:r>
              <a:rPr lang="en-US"/>
              <a:t>    </a:t>
            </a:r>
            <a:r>
              <a:rPr lang="en-US" err="1"/>
              <a:t>printf</a:t>
            </a:r>
            <a:r>
              <a:rPr lang="en-US"/>
              <a:t>("File permission is: %d\n", </a:t>
            </a:r>
            <a:r>
              <a:rPr lang="en-US" err="1"/>
              <a:t>myFilePermission.Rights</a:t>
            </a:r>
            <a:r>
              <a:rPr lang="en-US"/>
              <a:t>);</a:t>
            </a:r>
            <a:endParaRPr lang="cs-CZ"/>
          </a:p>
          <a:p>
            <a:r>
              <a:rPr lang="en-US"/>
              <a:t>}</a:t>
            </a: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45</a:t>
            </a:fld>
            <a:endParaRPr lang="cs-CZ"/>
          </a:p>
        </p:txBody>
      </p:sp>
    </p:spTree>
    <p:extLst>
      <p:ext uri="{BB962C8B-B14F-4D97-AF65-F5344CB8AC3E}">
        <p14:creationId xmlns:p14="http://schemas.microsoft.com/office/powerpoint/2010/main" val="413762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270</a:t>
            </a:fld>
            <a:endParaRPr lang="cs-CZ"/>
          </a:p>
        </p:txBody>
      </p:sp>
    </p:spTree>
    <p:extLst>
      <p:ext uri="{BB962C8B-B14F-4D97-AF65-F5344CB8AC3E}">
        <p14:creationId xmlns:p14="http://schemas.microsoft.com/office/powerpoint/2010/main" val="393687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286</a:t>
            </a:fld>
            <a:endParaRPr lang="cs-CZ"/>
          </a:p>
        </p:txBody>
      </p:sp>
    </p:spTree>
    <p:extLst>
      <p:ext uri="{BB962C8B-B14F-4D97-AF65-F5344CB8AC3E}">
        <p14:creationId xmlns:p14="http://schemas.microsoft.com/office/powerpoint/2010/main" val="81625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288</a:t>
            </a:fld>
            <a:endParaRPr lang="cs-CZ"/>
          </a:p>
        </p:txBody>
      </p:sp>
    </p:spTree>
    <p:extLst>
      <p:ext uri="{BB962C8B-B14F-4D97-AF65-F5344CB8AC3E}">
        <p14:creationId xmlns:p14="http://schemas.microsoft.com/office/powerpoint/2010/main" val="396239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using namespace std;</a:t>
            </a:r>
            <a:endParaRPr lang="cs-CZ"/>
          </a:p>
          <a:p>
            <a:r>
              <a:rPr lang="en-US"/>
              <a:t> </a:t>
            </a:r>
            <a:endParaRPr lang="cs-CZ"/>
          </a:p>
          <a:p>
            <a:r>
              <a:rPr lang="en-US"/>
              <a:t>char * PrintBasicOperation(int x, int y, char operation)</a:t>
            </a:r>
            <a:endParaRPr lang="cs-CZ"/>
          </a:p>
          <a:p>
            <a:r>
              <a:rPr lang="en-US"/>
              <a:t>{</a:t>
            </a:r>
            <a:endParaRPr lang="cs-CZ"/>
          </a:p>
          <a:p>
            <a:r>
              <a:rPr lang="en-US"/>
              <a:t>    char * buffer = (char*)malloc(100 * sizeof(char));</a:t>
            </a:r>
            <a:endParaRPr lang="cs-CZ"/>
          </a:p>
          <a:p>
            <a:r>
              <a:rPr lang="en-US"/>
              <a:t>    int result = 0;</a:t>
            </a:r>
            <a:endParaRPr lang="cs-CZ"/>
          </a:p>
          <a:p>
            <a:r>
              <a:rPr lang="en-US"/>
              <a:t>    switch(operation)</a:t>
            </a:r>
            <a:endParaRPr lang="cs-CZ"/>
          </a:p>
          <a:p>
            <a:r>
              <a:rPr lang="en-US"/>
              <a:t>    {</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a:t>
            </a:r>
            <a:endParaRPr lang="cs-CZ"/>
          </a:p>
          <a:p>
            <a:r>
              <a:rPr lang="en-US"/>
              <a:t>            result = x%y;</a:t>
            </a:r>
            <a:endParaRPr lang="cs-CZ"/>
          </a:p>
          <a:p>
            <a:r>
              <a:rPr lang="en-US"/>
              <a:t>            break;</a:t>
            </a:r>
            <a:endParaRPr lang="cs-CZ"/>
          </a:p>
          <a:p>
            <a:r>
              <a:rPr lang="en-US"/>
              <a:t>        case '&lt;':</a:t>
            </a:r>
            <a:endParaRPr lang="cs-CZ"/>
          </a:p>
          <a:p>
            <a:r>
              <a:rPr lang="en-US"/>
              <a:t>            result = x&lt;&lt;y;</a:t>
            </a:r>
            <a:endParaRPr lang="cs-CZ"/>
          </a:p>
          <a:p>
            <a:r>
              <a:rPr lang="en-US"/>
              <a:t>            break;</a:t>
            </a:r>
            <a:endParaRPr lang="cs-CZ"/>
          </a:p>
          <a:p>
            <a:r>
              <a:rPr lang="en-US"/>
              <a:t>    }</a:t>
            </a:r>
            <a:endParaRPr lang="cs-CZ"/>
          </a:p>
          <a:p>
            <a:r>
              <a:rPr lang="en-US"/>
              <a:t>    sprintf(buffer, "%d %c %d = %d\0",x,operation,y,result);</a:t>
            </a:r>
            <a:endParaRPr lang="cs-CZ"/>
          </a:p>
          <a:p>
            <a:r>
              <a:rPr lang="en-US"/>
              <a:t>    return buffer;</a:t>
            </a:r>
            <a:endParaRPr lang="cs-CZ"/>
          </a:p>
          <a:p>
            <a:r>
              <a:rPr lang="en-US"/>
              <a:t>}</a:t>
            </a:r>
            <a:endParaRPr lang="cs-CZ"/>
          </a:p>
          <a:p>
            <a:r>
              <a:rPr lang="en-US"/>
              <a:t> </a:t>
            </a:r>
            <a:endParaRPr lang="cs-CZ"/>
          </a:p>
          <a:p>
            <a:r>
              <a:rPr lang="en-US"/>
              <a:t>int main()</a:t>
            </a:r>
            <a:endParaRPr lang="cs-CZ"/>
          </a:p>
          <a:p>
            <a:r>
              <a:rPr lang="en-US"/>
              <a:t>{</a:t>
            </a:r>
            <a:endParaRPr lang="cs-CZ"/>
          </a:p>
          <a:p>
            <a:r>
              <a:rPr lang="en-US"/>
              <a:t>    int x = 5;</a:t>
            </a:r>
            <a:endParaRPr lang="cs-CZ"/>
          </a:p>
          <a:p>
            <a:r>
              <a:rPr lang="en-US"/>
              <a:t>    int y = 7;</a:t>
            </a:r>
            <a:endParaRPr lang="cs-CZ"/>
          </a:p>
          <a:p>
            <a:r>
              <a:rPr lang="en-US"/>
              <a:t>    std::cout &lt;&lt; PrintBasicOperation(x,y,'+') &lt;&lt; "\t" </a:t>
            </a:r>
            <a:endParaRPr lang="cs-CZ"/>
          </a:p>
          <a:p>
            <a:r>
              <a:rPr lang="en-US"/>
              <a:t>    &lt;&lt; PrintBasicOperation(x,y,'-') &lt;&lt; "\t" </a:t>
            </a:r>
            <a:endParaRPr lang="cs-CZ"/>
          </a:p>
          <a:p>
            <a:r>
              <a:rPr lang="en-US"/>
              <a:t>    &lt;&lt; PrintBasicOperation(x,y,'*') &lt;&lt; "\t"</a:t>
            </a:r>
            <a:endParaRPr lang="cs-CZ"/>
          </a:p>
          <a:p>
            <a:r>
              <a:rPr lang="en-US"/>
              <a:t>    &lt;&lt; PrintBasicOperation(y,x,'%') &lt;&lt; "\t" </a:t>
            </a:r>
            <a:endParaRPr lang="cs-CZ"/>
          </a:p>
          <a:p>
            <a:r>
              <a:rPr lang="en-US"/>
              <a:t>    &lt;&lt; PrintBasicOperation(x,y,'/') &lt;&lt; endl;</a:t>
            </a:r>
            <a:endParaRPr lang="cs-CZ"/>
          </a:p>
          <a:p>
            <a:r>
              <a:rPr lang="en-US"/>
              <a:t>    printf("%s\t%s\t%s\t%s", PrintBasicOperation(x,y,'+'),PrintBasicOperation(x,y,'-'),PrintBasicOperation(x,y,'*'),PrintBasicOperation(x,y,'/'));</a:t>
            </a:r>
            <a:endParaRPr lang="cs-CZ"/>
          </a:p>
          <a:p>
            <a:r>
              <a:rPr lang="en-US"/>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62</a:t>
            </a:fld>
            <a:endParaRPr lang="cs-CZ"/>
          </a:p>
        </p:txBody>
      </p:sp>
    </p:spTree>
    <p:extLst>
      <p:ext uri="{BB962C8B-B14F-4D97-AF65-F5344CB8AC3E}">
        <p14:creationId xmlns:p14="http://schemas.microsoft.com/office/powerpoint/2010/main" val="22413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 </a:t>
            </a:r>
            <a:endParaRPr lang="cs-CZ"/>
          </a:p>
          <a:p>
            <a:r>
              <a:rPr lang="en-US"/>
              <a:t>using namespace std;</a:t>
            </a:r>
            <a:endParaRPr lang="cs-CZ"/>
          </a:p>
          <a:p>
            <a:r>
              <a:rPr lang="en-US"/>
              <a:t> </a:t>
            </a:r>
            <a:endParaRPr lang="cs-CZ"/>
          </a:p>
          <a:p>
            <a:r>
              <a:rPr lang="en-US"/>
              <a:t>int main()</a:t>
            </a:r>
            <a:endParaRPr lang="cs-CZ"/>
          </a:p>
          <a:p>
            <a:r>
              <a:rPr lang="en-US"/>
              <a:t>{</a:t>
            </a:r>
            <a:endParaRPr lang="cs-CZ"/>
          </a:p>
          <a:p>
            <a:r>
              <a:rPr lang="en-US"/>
              <a:t>    int number = -1;</a:t>
            </a:r>
            <a:endParaRPr lang="cs-CZ"/>
          </a:p>
          <a:p>
            <a:r>
              <a:rPr lang="en-US"/>
              <a:t>    do</a:t>
            </a:r>
            <a:endParaRPr lang="cs-CZ"/>
          </a:p>
          <a:p>
            <a:r>
              <a:rPr lang="en-US"/>
              <a:t>    {</a:t>
            </a:r>
            <a:endParaRPr lang="cs-CZ"/>
          </a:p>
          <a:p>
            <a:r>
              <a:rPr lang="en-US"/>
              <a:t>        // some code</a:t>
            </a:r>
            <a:endParaRPr lang="cs-CZ"/>
          </a:p>
          <a:p>
            <a:r>
              <a:rPr lang="en-US"/>
              <a:t>        cout &lt;&lt; "Give me a number " &lt;&lt; endl;</a:t>
            </a:r>
            <a:endParaRPr lang="cs-CZ"/>
          </a:p>
          <a:p>
            <a:r>
              <a:rPr lang="en-US"/>
              <a:t>        cin &gt;&gt; number;</a:t>
            </a:r>
            <a:endParaRPr lang="cs-CZ"/>
          </a:p>
          <a:p>
            <a:r>
              <a:rPr lang="en-US"/>
              <a:t>    }</a:t>
            </a:r>
            <a:endParaRPr lang="cs-CZ"/>
          </a:p>
          <a:p>
            <a:r>
              <a:rPr lang="en-US"/>
              <a:t>    while(number &lt; 0 || number &gt; 9);</a:t>
            </a:r>
            <a:endParaRPr lang="cs-CZ"/>
          </a:p>
          <a:p>
            <a:r>
              <a:rPr lang="en-US"/>
              <a:t>    </a:t>
            </a:r>
            <a:endParaRPr lang="cs-CZ"/>
          </a:p>
          <a:p>
            <a:r>
              <a:rPr lang="en-US"/>
              <a:t>    switch(number)</a:t>
            </a:r>
            <a:endParaRPr lang="cs-CZ"/>
          </a:p>
          <a:p>
            <a:r>
              <a:rPr lang="en-US"/>
              <a:t>    {</a:t>
            </a:r>
            <a:endParaRPr lang="cs-CZ"/>
          </a:p>
          <a:p>
            <a:r>
              <a:rPr lang="en-US"/>
              <a:t>        case 1:</a:t>
            </a:r>
            <a:endParaRPr lang="cs-CZ"/>
          </a:p>
          <a:p>
            <a:r>
              <a:rPr lang="en-US"/>
              <a:t>            cout &lt;&lt; "One";</a:t>
            </a:r>
            <a:endParaRPr lang="cs-CZ"/>
          </a:p>
          <a:p>
            <a:r>
              <a:rPr lang="en-US"/>
              <a:t>            break;</a:t>
            </a:r>
            <a:endParaRPr lang="cs-CZ"/>
          </a:p>
          <a:p>
            <a:r>
              <a:rPr lang="en-US"/>
              <a:t>        case 2:</a:t>
            </a:r>
            <a:endParaRPr lang="cs-CZ"/>
          </a:p>
          <a:p>
            <a:r>
              <a:rPr lang="en-US"/>
              <a:t>            cout &lt;&lt; "Two";</a:t>
            </a:r>
            <a:endParaRPr lang="cs-CZ"/>
          </a:p>
          <a:p>
            <a:r>
              <a:rPr lang="en-US"/>
              <a:t>            break;</a:t>
            </a:r>
            <a:endParaRPr lang="cs-CZ"/>
          </a:p>
          <a:p>
            <a:r>
              <a:rPr lang="en-US"/>
              <a:t>            </a:t>
            </a:r>
            <a:endParaRPr lang="cs-CZ"/>
          </a:p>
          <a:p>
            <a:r>
              <a:rPr lang="en-US"/>
              <a:t>            // etc.</a:t>
            </a:r>
            <a:endParaRPr lang="cs-CZ"/>
          </a:p>
          <a:p>
            <a:r>
              <a:rPr lang="en-US"/>
              <a:t>    }</a:t>
            </a:r>
            <a:endParaRPr lang="cs-CZ"/>
          </a:p>
          <a:p>
            <a:r>
              <a:rPr lang="en-US"/>
              <a:t>}</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68</a:t>
            </a:fld>
            <a:endParaRPr lang="cs-CZ"/>
          </a:p>
        </p:txBody>
      </p:sp>
    </p:spTree>
    <p:extLst>
      <p:ext uri="{BB962C8B-B14F-4D97-AF65-F5344CB8AC3E}">
        <p14:creationId xmlns:p14="http://schemas.microsoft.com/office/powerpoint/2010/main" val="19338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#include &lt;iostream&gt;</a:t>
            </a:r>
            <a:endParaRPr lang="cs-CZ"/>
          </a:p>
          <a:p>
            <a:r>
              <a:rPr lang="en-US"/>
              <a:t>using namespace std;</a:t>
            </a:r>
          </a:p>
          <a:p>
            <a:r>
              <a:rPr lang="en-US"/>
              <a:t> </a:t>
            </a:r>
          </a:p>
          <a:p>
            <a:r>
              <a:rPr lang="en-US"/>
              <a:t>int main()</a:t>
            </a:r>
          </a:p>
          <a:p>
            <a:r>
              <a:rPr lang="en-US"/>
              <a:t>{</a:t>
            </a:r>
          </a:p>
          <a:p>
            <a:r>
              <a:rPr lang="en-US"/>
              <a:t>    int arr[] = {99,1,8,3,15,42,1,8,15,99,42};</a:t>
            </a:r>
            <a:endParaRPr lang="cs-CZ"/>
          </a:p>
          <a:p>
            <a:r>
              <a:rPr lang="en-US"/>
              <a:t>    int singleton = 0;</a:t>
            </a:r>
            <a:endParaRPr lang="cs-CZ"/>
          </a:p>
          <a:p>
            <a:r>
              <a:rPr lang="en-US"/>
              <a:t>    </a:t>
            </a:r>
            <a:endParaRPr lang="cs-CZ"/>
          </a:p>
          <a:p>
            <a:r>
              <a:rPr lang="en-US"/>
              <a:t>    // Do some magic with singleton</a:t>
            </a:r>
            <a:endParaRPr lang="cs-CZ"/>
          </a:p>
          <a:p>
            <a:r>
              <a:rPr lang="en-US"/>
              <a:t>    for (auto i : arr)</a:t>
            </a:r>
            <a:endParaRPr lang="cs-CZ"/>
          </a:p>
          <a:p>
            <a:r>
              <a:rPr lang="en-US"/>
              <a:t>    {</a:t>
            </a:r>
            <a:endParaRPr lang="cs-CZ"/>
          </a:p>
          <a:p>
            <a:r>
              <a:rPr lang="en-US"/>
              <a:t>        singleton ^= i;  // singleton = singleton ^ i; XOR</a:t>
            </a:r>
            <a:endParaRPr lang="cs-CZ"/>
          </a:p>
          <a:p>
            <a:r>
              <a:rPr lang="en-US"/>
              <a:t>    }</a:t>
            </a:r>
            <a:endParaRPr lang="cs-CZ"/>
          </a:p>
          <a:p>
            <a:r>
              <a:rPr lang="en-US"/>
              <a:t>    printf("An unique value is: %d\n", singleton);</a:t>
            </a:r>
            <a:endParaRPr lang="cs-CZ"/>
          </a:p>
          <a:p>
            <a:r>
              <a:rPr lang="en-US"/>
              <a:t>    </a:t>
            </a:r>
          </a:p>
          <a:p>
            <a:r>
              <a:rPr lang="en-US"/>
              <a:t>    for (auto i : arr)</a:t>
            </a:r>
          </a:p>
          <a:p>
            <a:r>
              <a:rPr lang="en-US"/>
              <a:t>    {</a:t>
            </a:r>
          </a:p>
          <a:p>
            <a:r>
              <a:rPr lang="en-US"/>
              <a:t>        printf("%d ",i);</a:t>
            </a:r>
          </a:p>
          <a:p>
            <a:r>
              <a:rPr lang="en-US"/>
              <a:t>    }</a:t>
            </a:r>
          </a:p>
          <a:p>
            <a:r>
              <a:rPr lang="en-US"/>
              <a:t>    printf("\n");</a:t>
            </a:r>
          </a:p>
          <a:p>
            <a:r>
              <a:rPr lang="en-US"/>
              <a:t>    </a:t>
            </a:r>
          </a:p>
          <a:p>
            <a:r>
              <a:rPr lang="en-US"/>
              <a:t>    // Sorting</a:t>
            </a:r>
          </a:p>
          <a:p>
            <a:r>
              <a:rPr lang="en-US"/>
              <a:t>    int n = sizeof(arr)/sizeof(arr[0]);</a:t>
            </a:r>
          </a:p>
          <a:p>
            <a:r>
              <a:rPr lang="en-US"/>
              <a:t>    int swap = 0;</a:t>
            </a:r>
          </a:p>
          <a:p>
            <a:r>
              <a:rPr lang="en-US"/>
              <a:t>    for (int c = 0 ; c &lt; n - 1; c++)</a:t>
            </a:r>
          </a:p>
          <a:p>
            <a:r>
              <a:rPr lang="en-US"/>
              <a:t>    {</a:t>
            </a:r>
          </a:p>
          <a:p>
            <a:r>
              <a:rPr lang="en-US"/>
              <a:t>        for (int d = 0 ; d &lt; n - c - 1; d++)</a:t>
            </a:r>
          </a:p>
          <a:p>
            <a:r>
              <a:rPr lang="en-US"/>
              <a:t>        {</a:t>
            </a:r>
          </a:p>
          <a:p>
            <a:r>
              <a:rPr lang="en-US"/>
              <a:t>          if (arr[d] &gt; arr[d+1]) /* For decreasing order use &lt; */</a:t>
            </a:r>
          </a:p>
          <a:p>
            <a:r>
              <a:rPr lang="en-US"/>
              <a:t>          {</a:t>
            </a:r>
          </a:p>
          <a:p>
            <a:r>
              <a:rPr lang="en-US"/>
              <a:t>            swap     = arr[d];</a:t>
            </a:r>
          </a:p>
          <a:p>
            <a:r>
              <a:rPr lang="en-US"/>
              <a:t>            arr[d]   = arr[d+1];</a:t>
            </a:r>
          </a:p>
          <a:p>
            <a:r>
              <a:rPr lang="en-US"/>
              <a:t>            arr[d+1] = swap;</a:t>
            </a:r>
          </a:p>
          <a:p>
            <a:r>
              <a:rPr lang="en-US"/>
              <a:t>          }</a:t>
            </a:r>
          </a:p>
          <a:p>
            <a:r>
              <a:rPr lang="en-US"/>
              <a:t>        }</a:t>
            </a:r>
          </a:p>
          <a:p>
            <a:r>
              <a:rPr lang="en-US"/>
              <a:t>    }</a:t>
            </a:r>
          </a:p>
          <a:p>
            <a:r>
              <a:rPr lang="en-US"/>
              <a:t>    for (auto i : arr)</a:t>
            </a:r>
          </a:p>
          <a:p>
            <a:r>
              <a:rPr lang="en-US"/>
              <a:t>    {</a:t>
            </a:r>
          </a:p>
          <a:p>
            <a:r>
              <a:rPr lang="en-US"/>
              <a:t>        printf("%d ",i);</a:t>
            </a:r>
          </a:p>
          <a:p>
            <a:r>
              <a:rPr lang="en-US"/>
              <a:t>    }</a:t>
            </a:r>
          </a:p>
          <a:p>
            <a:r>
              <a:rPr lang="en-US"/>
              <a:t>    printf("\n");</a:t>
            </a:r>
          </a:p>
          <a:p>
            <a:r>
              <a:rPr lang="en-US"/>
              <a:t>    return 0;</a:t>
            </a:r>
          </a:p>
          <a:p>
            <a:r>
              <a:rPr lang="en-US"/>
              <a:t>}</a:t>
            </a:r>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90</a:t>
            </a:fld>
            <a:endParaRPr lang="cs-CZ"/>
          </a:p>
        </p:txBody>
      </p:sp>
    </p:spTree>
    <p:extLst>
      <p:ext uri="{BB962C8B-B14F-4D97-AF65-F5344CB8AC3E}">
        <p14:creationId xmlns:p14="http://schemas.microsoft.com/office/powerpoint/2010/main" val="296978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126</a:t>
            </a:fld>
            <a:endParaRPr lang="cs-CZ"/>
          </a:p>
        </p:txBody>
      </p:sp>
    </p:spTree>
    <p:extLst>
      <p:ext uri="{BB962C8B-B14F-4D97-AF65-F5344CB8AC3E}">
        <p14:creationId xmlns:p14="http://schemas.microsoft.com/office/powerpoint/2010/main" val="3425942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hlinkClick r:id="rId3"/>
              </a:rPr>
              <a:t>Object-Oriented Programming is Embarrassing: 4 Short Examples - YouTube</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130</a:t>
            </a:fld>
            <a:endParaRPr lang="cs-CZ"/>
          </a:p>
        </p:txBody>
      </p:sp>
    </p:spTree>
    <p:extLst>
      <p:ext uri="{BB962C8B-B14F-4D97-AF65-F5344CB8AC3E}">
        <p14:creationId xmlns:p14="http://schemas.microsoft.com/office/powerpoint/2010/main" val="214894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Vytvořte si vlastní třídu.</a:t>
            </a:r>
            <a:endParaRPr lang="cs-CZ"/>
          </a:p>
          <a:p>
            <a:r>
              <a:rPr lang="en-US"/>
              <a:t>V třídě si vytvoře konstruktor, který vytiskne na obrazovku hlášení, že se volá konstruktor.</a:t>
            </a:r>
            <a:endParaRPr lang="cs-CZ"/>
          </a:p>
          <a:p>
            <a:r>
              <a:rPr lang="en-US"/>
              <a:t>V třídě si vytvoře destruktor, který vytiskne na obrazovku hlášení, že se volá destruktor.</a:t>
            </a:r>
            <a:endParaRPr lang="cs-CZ"/>
          </a:p>
          <a:p>
            <a:r>
              <a:rPr lang="en-US"/>
              <a:t>V třídě si vytvoře copy konstruktor, který vytiskne na obrazovku hlášení, že se volá copy konstruktor.</a:t>
            </a:r>
            <a:endParaRPr lang="cs-CZ"/>
          </a:p>
          <a:p>
            <a:r>
              <a:rPr lang="en-US"/>
              <a:t>V třídě si implementujte copy asssignment operátor, který vytiskne na obrazovku hlášení, že se volá tento operátor.</a:t>
            </a:r>
            <a:endParaRPr lang="cs-CZ"/>
          </a:p>
          <a:p>
            <a:r>
              <a:rPr lang="en-US"/>
              <a:t> </a:t>
            </a:r>
            <a:endParaRPr lang="cs-CZ"/>
          </a:p>
          <a:p>
            <a:r>
              <a:rPr lang="en-US"/>
              <a:t>V funkci main několik instancí na stacku.</a:t>
            </a:r>
            <a:endParaRPr lang="cs-CZ"/>
          </a:p>
          <a:p>
            <a:r>
              <a:rPr lang="en-US"/>
              <a:t>Tuto instanci přiřaďte do nějaké nově vytvořené instance.</a:t>
            </a:r>
            <a:endParaRPr lang="cs-CZ"/>
          </a:p>
          <a:p>
            <a:r>
              <a:rPr lang="en-US"/>
              <a:t>Pomocí operátoru new ... vytvořte novou instanci na heap,</a:t>
            </a:r>
            <a:endParaRPr lang="cs-CZ"/>
          </a:p>
          <a:p>
            <a:r>
              <a:rPr lang="en-US"/>
              <a:t>pak si nad touto instancí zavolejte delete.</a:t>
            </a:r>
            <a:endParaRPr lang="cs-CZ"/>
          </a:p>
          <a:p>
            <a:r>
              <a:rPr lang="en-US"/>
              <a:t> </a:t>
            </a:r>
            <a:endParaRPr lang="cs-CZ"/>
          </a:p>
          <a:p>
            <a:r>
              <a:rPr lang="en-US"/>
              <a:t>Vytvořte funkci, která přebírá instanci Vaší třídy a uvnitř vytváří novou instanci třídy a tu vrací volajícímu.</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149</a:t>
            </a:fld>
            <a:endParaRPr lang="cs-CZ"/>
          </a:p>
        </p:txBody>
      </p:sp>
    </p:spTree>
    <p:extLst>
      <p:ext uri="{BB962C8B-B14F-4D97-AF65-F5344CB8AC3E}">
        <p14:creationId xmlns:p14="http://schemas.microsoft.com/office/powerpoint/2010/main" val="2564496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a:t>Vytvořte si vlastní třídu.</a:t>
            </a:r>
            <a:endParaRPr lang="cs-CZ"/>
          </a:p>
          <a:p>
            <a:r>
              <a:rPr lang="en-US"/>
              <a:t>V třídě si vytvoře konstruktor, který vytiskne na obrazovku hlášení, že se volá konstruktor.</a:t>
            </a:r>
            <a:endParaRPr lang="cs-CZ"/>
          </a:p>
          <a:p>
            <a:r>
              <a:rPr lang="en-US"/>
              <a:t>V třídě si vytvoře destruktor, který vytiskne na obrazovku hlášení, že se volá destruktor.</a:t>
            </a:r>
            <a:endParaRPr lang="cs-CZ"/>
          </a:p>
          <a:p>
            <a:r>
              <a:rPr lang="en-US"/>
              <a:t>V třídě si vytvoře copy konstruktor, který vytiskne na obrazovku hlášení, že se volá copy konstruktor.</a:t>
            </a:r>
            <a:endParaRPr lang="cs-CZ"/>
          </a:p>
          <a:p>
            <a:r>
              <a:rPr lang="en-US"/>
              <a:t>V třídě si implementujte copy asssignment operátor, který vytiskne na obrazovku hlášení, že se volá tento operátor.</a:t>
            </a:r>
            <a:endParaRPr lang="cs-CZ"/>
          </a:p>
          <a:p>
            <a:r>
              <a:rPr lang="en-US"/>
              <a:t> </a:t>
            </a:r>
            <a:endParaRPr lang="cs-CZ"/>
          </a:p>
          <a:p>
            <a:r>
              <a:rPr lang="en-US"/>
              <a:t>V funkci main několik instancí na stacku.</a:t>
            </a:r>
            <a:endParaRPr lang="cs-CZ"/>
          </a:p>
          <a:p>
            <a:r>
              <a:rPr lang="en-US"/>
              <a:t>Tuto instanci přiřaďte do nějaké nově vytvořené instance.</a:t>
            </a:r>
            <a:endParaRPr lang="cs-CZ"/>
          </a:p>
          <a:p>
            <a:r>
              <a:rPr lang="en-US"/>
              <a:t>Pomocí operátoru new ... vytvořte novou instanci na heap,</a:t>
            </a:r>
            <a:endParaRPr lang="cs-CZ"/>
          </a:p>
          <a:p>
            <a:r>
              <a:rPr lang="en-US"/>
              <a:t>pak si nad touto instancí zavolejte delete.</a:t>
            </a:r>
            <a:endParaRPr lang="cs-CZ"/>
          </a:p>
          <a:p>
            <a:r>
              <a:rPr lang="en-US"/>
              <a:t> </a:t>
            </a:r>
            <a:endParaRPr lang="cs-CZ"/>
          </a:p>
          <a:p>
            <a:r>
              <a:rPr lang="en-US"/>
              <a:t>Vytvořte funkci, která přebírá instanci Vaší třídy a uvnitř vytváří novou instanci třídy a tu vrací volajícímu.</a:t>
            </a:r>
            <a:endParaRPr lang="cs-CZ"/>
          </a:p>
        </p:txBody>
      </p:sp>
      <p:sp>
        <p:nvSpPr>
          <p:cNvPr id="4" name="Zástupný symbol pro číslo snímku 3"/>
          <p:cNvSpPr>
            <a:spLocks noGrp="1"/>
          </p:cNvSpPr>
          <p:nvPr>
            <p:ph type="sldNum" sz="quarter" idx="5"/>
          </p:nvPr>
        </p:nvSpPr>
        <p:spPr/>
        <p:txBody>
          <a:bodyPr/>
          <a:lstStyle/>
          <a:p>
            <a:fld id="{9FD089FE-8A23-43C3-9CD8-FAA63ACA8EF3}" type="slidenum">
              <a:rPr lang="cs-CZ" smtClean="0"/>
              <a:t>150</a:t>
            </a:fld>
            <a:endParaRPr lang="cs-CZ"/>
          </a:p>
        </p:txBody>
      </p:sp>
    </p:spTree>
    <p:extLst>
      <p:ext uri="{BB962C8B-B14F-4D97-AF65-F5344CB8AC3E}">
        <p14:creationId xmlns:p14="http://schemas.microsoft.com/office/powerpoint/2010/main" val="424547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t">
            <a:normAutofit/>
          </a:bodyPr>
          <a:lstStyle>
            <a:lvl1pPr algn="l">
              <a:defRPr sz="5900" spc="-100" baseline="0">
                <a:solidFill>
                  <a:srgbClr val="FFFFFF"/>
                </a:solidFill>
              </a:defRPr>
            </a:lvl1pPr>
          </a:lstStyle>
          <a:p>
            <a:r>
              <a:rPr lang="cs-CZ"/>
              <a:t>Kliknutím lze upravit styl.</a:t>
            </a:r>
            <a:endParaRPr lang="en-US"/>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cs-CZ"/>
              <a:t>Kliknutím lze upravit styl předlohy.</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Vertical Text Placeholder 2"/>
          <p:cNvSpPr>
            <a:spLocks noGrp="1"/>
          </p:cNvSpPr>
          <p:nvPr>
            <p:ph type="body" orient="vert" idx="1"/>
          </p:nvPr>
        </p:nvSpPr>
        <p:spPr/>
        <p:txBody>
          <a:bodyPr vert="eaVert" ancho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Reprinted version for Eaton Czech Republic</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cs-CZ"/>
              <a:t>Kliknutím lze upravit styl.</a:t>
            </a:r>
            <a:endParaRPr lang="en-US"/>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Reprinted version for Eaton Czech Republic</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212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s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426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Content Placeholder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cs-CZ"/>
              <a:t>Kliknutím lze upravit styl.</a:t>
            </a:r>
            <a:endParaRPr lang="en-US"/>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Kliknutím lze upravit styly předlohy textu.</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Reprinted version for Eaton Czech Republic</a:t>
            </a:r>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cs-CZ"/>
              <a:t>Kliknutím lze upravit styl.</a:t>
            </a:r>
            <a:endParaRPr lang="en-US"/>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2" name="Date Placeholder 1"/>
          <p:cNvSpPr>
            <a:spLocks noGrp="1"/>
          </p:cNvSpPr>
          <p:nvPr>
            <p:ph type="dt" sz="half" idx="10"/>
          </p:nvPr>
        </p:nvSpPr>
        <p:spPr/>
        <p:txBody>
          <a:bodyPr/>
          <a:lstStyle/>
          <a:p>
            <a:endParaRPr lang="en-US"/>
          </a:p>
        </p:txBody>
      </p:sp>
      <p:sp>
        <p:nvSpPr>
          <p:cNvPr id="11" name="Footer Placeholder 10"/>
          <p:cNvSpPr>
            <a:spLocks noGrp="1"/>
          </p:cNvSpPr>
          <p:nvPr>
            <p:ph type="ftr" sz="quarter" idx="11"/>
          </p:nvPr>
        </p:nvSpPr>
        <p:spPr/>
        <p:txBody>
          <a:bodyPr/>
          <a:lstStyle/>
          <a:p>
            <a:r>
              <a:rPr lang="en-US"/>
              <a:t>Reprinted version for Eaton Czech Republic</a:t>
            </a:r>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cs-CZ"/>
              <a:t>Kliknutím lze upravit styl.</a:t>
            </a:r>
            <a:endParaRPr lang="en-US"/>
          </a:p>
        </p:txBody>
      </p:sp>
      <p:sp>
        <p:nvSpPr>
          <p:cNvPr id="2" name="Date Placeholder 1"/>
          <p:cNvSpPr>
            <a:spLocks noGrp="1"/>
          </p:cNvSpPr>
          <p:nvPr>
            <p:ph type="dt" sz="half" idx="10"/>
          </p:nvPr>
        </p:nvSpPr>
        <p:spPr/>
        <p:txBody>
          <a:bodyPr/>
          <a:lstStyle/>
          <a:p>
            <a:endParaRPr lang="en-US"/>
          </a:p>
        </p:txBody>
      </p:sp>
      <p:sp>
        <p:nvSpPr>
          <p:cNvPr id="7" name="Footer Placeholder 6"/>
          <p:cNvSpPr>
            <a:spLocks noGrp="1"/>
          </p:cNvSpPr>
          <p:nvPr>
            <p:ph type="ftr" sz="quarter" idx="11"/>
          </p:nvPr>
        </p:nvSpPr>
        <p:spPr/>
        <p:txBody>
          <a:bodyPr/>
          <a:lstStyle/>
          <a:p>
            <a:r>
              <a:rPr lang="en-US"/>
              <a:t>Reprinted version for Eaton Czech Republic</a:t>
            </a:r>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rázdn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Reprinted version for Eaton Czech Republic</a:t>
            </a:r>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cs-CZ"/>
              <a:t>Kliknutím lze upravit styl.</a:t>
            </a:r>
            <a:endParaRPr lang="en-US"/>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cs-CZ"/>
              <a:t>Kliknutím lze upravit styl.</a:t>
            </a:r>
            <a:endParaRPr lang="en-US"/>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Kliknutím lze upravit styly předlohy textu.</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Reprinted version for Eaton Czech Republic</a:t>
            </a:r>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cs-CZ"/>
              <a:t>Kliknutím lze upravit styl.</a:t>
            </a:r>
            <a:endParaRPr lang="en-US"/>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Reprinted version for Eaton Czech Republic</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716353"/>
      </p:ext>
    </p:extLst>
  </p:cSld>
  <p:clrMap bg1="lt1" tx1="dk1" bg2="lt2" tx2="dk2" accent1="accent1" accent2="accent2" accent3="accent3" accent4="accent4" accent5="accent5" accent6="accent6" hlink="hlink" folHlink="folHlink"/>
  <p:sldLayoutIdLst>
    <p:sldLayoutId id="2147483853" r:id="rId1"/>
    <p:sldLayoutId id="214748385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cppreference.com/w/cpp/compiler_support" TargetMode="External"/><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hyperlink" Target="https://en.wikipedia.org/wiki/Locality_of_reference" TargetMode="Externa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hyperlink" Target="https://www.tutorialspoint.com/cprogramming/c_file_io.htm" TargetMode="Externa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en.cppreference.com/w/" TargetMode="External"/><Relationship Id="rId2" Type="http://schemas.openxmlformats.org/officeDocument/2006/relationships/hyperlink" Target="https://en.wikipedia.org/wiki/Intelligent_code_completion" TargetMode="Externa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hyperlink" Target="https://docs.microsoft.com/en-us/cpp/cpp/cpp-language-reference?view=vs-2017" TargetMode="External"/><Relationship Id="rId4" Type="http://schemas.openxmlformats.org/officeDocument/2006/relationships/hyperlink" Target="http://www.cplusplus.com/referenc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hyperlink" Target="https://en.wikipedia.org/wiki/Procedural_programming" TargetMode="Externa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https://en.cppreference.com/w/cpp/utility/optional" TargetMode="External"/><Relationship Id="rId2" Type="http://schemas.openxmlformats.org/officeDocument/2006/relationships/hyperlink" Target="https://en.cppreference.com/w/cpp/utility/expected" TargetMode="External"/><Relationship Id="rId1" Type="http://schemas.openxmlformats.org/officeDocument/2006/relationships/slideLayout" Target="../slideLayouts/slideLayout13.xml"/><Relationship Id="rId6" Type="http://schemas.openxmlformats.org/officeDocument/2006/relationships/hyperlink" Target="https://medium.com/swlh/doing-it-the-functional-way-in-c-5c392bbdd46a" TargetMode="External"/><Relationship Id="rId5" Type="http://schemas.openxmlformats.org/officeDocument/2006/relationships/hyperlink" Target="https://learn.microsoft.com/en-us/archive/msdn-magazine/2012/august/c-functional-style-programming-in-c" TargetMode="External"/><Relationship Id="rId4" Type="http://schemas.openxmlformats.org/officeDocument/2006/relationships/hyperlink" Target="https://en.cppreference.com/w/cpp/utility/varian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hyperlink" Target="https://stackoverflow.com/questions/54585/when-should-you-use-a-class-vs-a-struct-in-c"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openxmlformats.org/officeDocument/2006/relationships/hyperlink" Target="https://en.cppreference.com/w/cpp/language/value_category" TargetMode="External"/><Relationship Id="rId2" Type="http://schemas.openxmlformats.org/officeDocument/2006/relationships/hyperlink" Target="https://www.youtube.com/watch?v=ccbZLzHeb3w" TargetMode="External"/><Relationship Id="rId1" Type="http://schemas.openxmlformats.org/officeDocument/2006/relationships/slideLayout" Target="../slideLayouts/slideLayout13.xml"/><Relationship Id="rId4" Type="http://schemas.openxmlformats.org/officeDocument/2006/relationships/hyperlink" Target="https://stackoverflow.com/questions/3601602/what-are-rvalues-lvalues-xvalues-glvalues-and-prvalues"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Rule_of_three_(C++_programming)" TargetMode="External"/><Relationship Id="rId7" Type="http://schemas.openxmlformats.org/officeDocument/2006/relationships/hyperlink" Target="http://scottmeyers.blogspot.com/2014/03/a-concern-about-rule-of-zero.html" TargetMode="External"/><Relationship Id="rId2" Type="http://schemas.openxmlformats.org/officeDocument/2006/relationships/hyperlink" Target="https://en.cppreference.com/w/cpp/language/converting_constructor" TargetMode="External"/><Relationship Id="rId1" Type="http://schemas.openxmlformats.org/officeDocument/2006/relationships/slideLayout" Target="../slideLayouts/slideLayout13.xml"/><Relationship Id="rId6" Type="http://schemas.openxmlformats.org/officeDocument/2006/relationships/hyperlink" Target="https://en.cppreference.com/w/cpp/language/rule_of_three" TargetMode="External"/><Relationship Id="rId5" Type="http://schemas.openxmlformats.org/officeDocument/2006/relationships/hyperlink" Target="https://cpppatterns.com/patterns/rule-of-zero.html" TargetMode="External"/><Relationship Id="rId4" Type="http://schemas.openxmlformats.org/officeDocument/2006/relationships/hyperlink" Target="https://cpppatterns.com/patterns/rule-of-five.html" TargetMode="External"/></Relationships>
</file>

<file path=ppt/slides/_rels/slide145.xml.rels><?xml version="1.0" encoding="UTF-8" standalone="yes"?>
<Relationships xmlns="http://schemas.openxmlformats.org/package/2006/relationships"><Relationship Id="rId2" Type="http://schemas.openxmlformats.org/officeDocument/2006/relationships/hyperlink" Target="https://en.cppreference.com/w/cpp/language/copy_constructor" TargetMode="Externa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hyperlink" Target="https://en.cppreference.com/w/cpp/utility/move" TargetMode="External"/><Relationship Id="rId2" Type="http://schemas.openxmlformats.org/officeDocument/2006/relationships/hyperlink" Target="https://en.cppreference.com/w/cpp/language/move_constructor" TargetMode="Externa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hyperlink" Target="https://en.wikipedia.org/wiki/C_(programming_language)" TargetMode="Externa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hyperlink" Target="https://onlinegdb.com/-4PrGwMPc"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8" Type="http://schemas.openxmlformats.org/officeDocument/2006/relationships/hyperlink" Target="https://en.cppreference.com/w/cpp/language/reference_initialization&#168;" TargetMode="External"/><Relationship Id="rId3" Type="http://schemas.openxmlformats.org/officeDocument/2006/relationships/hyperlink" Target="http://en.cppreference.com/w/cpp/string/basic_string" TargetMode="External"/><Relationship Id="rId7" Type="http://schemas.openxmlformats.org/officeDocument/2006/relationships/hyperlink" Target="https://en.cppreference.com/w/cpp/language/aggregate_initialization" TargetMode="External"/><Relationship Id="rId2" Type="http://schemas.openxmlformats.org/officeDocument/2006/relationships/hyperlink" Target="https://en.cppreference.com/w/cpp/language/value_initialization" TargetMode="External"/><Relationship Id="rId1" Type="http://schemas.openxmlformats.org/officeDocument/2006/relationships/slideLayout" Target="../slideLayouts/slideLayout13.xml"/><Relationship Id="rId6" Type="http://schemas.openxmlformats.org/officeDocument/2006/relationships/hyperlink" Target="https://en.cppreference.com/w/cpp/language/list_initialization" TargetMode="External"/><Relationship Id="rId5" Type="http://schemas.openxmlformats.org/officeDocument/2006/relationships/hyperlink" Target="https://en.cppreference.com/w/cpp/language/copy_initialization" TargetMode="External"/><Relationship Id="rId4" Type="http://schemas.openxmlformats.org/officeDocument/2006/relationships/hyperlink" Target="https://en.cppreference.com/w/cpp/language/direct_initialization"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hyperlink" Target="https://en.cppreference.com/w/cpp/language/namespace" TargetMode="Externa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cs.wikipedia.org/wiki/C++" TargetMode="Externa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hyperlink" Target="https://en.cppreference.com/w/cpp/language/namespace#Unnamed_namespaces" TargetMode="Externa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hyperlink" Target="https://stackoverflow.com/questions/476272/how-to-properly-overload-the-operator-for-an-ostream" TargetMode="Externa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s://stackoverflow.com/questions/2321511/what-is-meant-by-resource-acquisition-is-initialization-raii" TargetMode="External"/><Relationship Id="rId2" Type="http://schemas.openxmlformats.org/officeDocument/2006/relationships/hyperlink" Target="https://en.cppreference.com/w/cpp/language/raii" TargetMode="External"/><Relationship Id="rId1" Type="http://schemas.openxmlformats.org/officeDocument/2006/relationships/slideLayout" Target="../slideLayouts/slideLayout13.xml"/><Relationship Id="rId4" Type="http://schemas.openxmlformats.org/officeDocument/2006/relationships/hyperlink" Target="https://man7.org/linux/man-pages/man3/alloca.3.html"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stackoverflow.com/questions/147130/why-doesnt-c-have-a-garbage-collector"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hyperlink" Target="https://stackoverflow.com/questions/356950/what-are-c-functors-and-their-uses" TargetMode="Externa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_(programming_language)" TargetMode="Externa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www.acodersjourney.com/2016/08/top-15-c-exception-handling-mistakes-avoi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www.exceptionsafecode.com/"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hyperlink" Target="https://en.cppreference.com/w/cpp/error/exception" TargetMode="Externa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cs.wikipedia.org/wiki/C++" TargetMode="Externa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hyperlink" Target="https://en.wikipedia.org/wiki/Standard_Template_Library" TargetMode="External"/><Relationship Id="rId2" Type="http://schemas.openxmlformats.org/officeDocument/2006/relationships/hyperlink" Target="https://en.wikipedia.org/wiki/C%2B%2B_Standard_Library" TargetMode="External"/><Relationship Id="rId1" Type="http://schemas.openxmlformats.org/officeDocument/2006/relationships/slideLayout" Target="../slideLayouts/slideLayout13.xml"/><Relationship Id="rId6" Type="http://schemas.openxmlformats.org/officeDocument/2006/relationships/hyperlink" Target="https://en.cppreference.com/w/cpp/string" TargetMode="External"/><Relationship Id="rId5" Type="http://schemas.openxmlformats.org/officeDocument/2006/relationships/hyperlink" Target="https://en.cppreference.com/w/cpp/algorithm" TargetMode="External"/><Relationship Id="rId4" Type="http://schemas.openxmlformats.org/officeDocument/2006/relationships/hyperlink" Target="https://en.cppreference.com/w/cpp/container"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hyperlink" Target="https://en.cppreference.com/book/intro/smart_pointers" TargetMode="Externa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hyperlink" Target="https://en.cppreference.com/w/cpp/memory/unique_ptr/make_unique" TargetMode="Externa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hyperlink" Target="https://learn.microsoft.com/en-us/cpp/cpp/how-to-create-and-use-shared-ptr-instances?view=msvc-170" TargetMode="External"/><Relationship Id="rId2" Type="http://schemas.openxmlformats.org/officeDocument/2006/relationships/hyperlink" Target="https://en.cppreference.com/w/cpp/memory/shared_ptr/make_shared" TargetMode="Externa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hyperlink" Target="https://en.cppreference.com/w/cpp/memory/weak_ptr" TargetMode="Externa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hyperlink" Target="https://en.cppreference.com/w/cpp/memory/shared_ptr/atomic2"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hyperlink" Target="https://en.cppreference.com/w/cpp/language/override" TargetMode="External"/><Relationship Id="rId2" Type="http://schemas.openxmlformats.org/officeDocument/2006/relationships/hyperlink" Target="https://en.cppreference.com/w/cpp/language/virtual" TargetMode="Externa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hyperlink" Target="http://cppinsights.io" TargetMode="External"/><Relationship Id="rId2" Type="http://schemas.openxmlformats.org/officeDocument/2006/relationships/hyperlink" Target="https://github.com/metashell/metashell" TargetMode="External"/><Relationship Id="rId1" Type="http://schemas.openxmlformats.org/officeDocument/2006/relationships/slideLayout" Target="../slideLayouts/slideLayout13.xml"/><Relationship Id="rId4" Type="http://schemas.openxmlformats.org/officeDocument/2006/relationships/hyperlink" Target="https://en.cppreference.com/w/cpp/language/static_assert"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en.cppreference.com/w/cpp/header/type_traits" TargetMode="Externa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hyperlink" Target="https://en.cppreference.com/w/cpp/language/constraints" TargetMode="Externa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8" Type="http://schemas.openxmlformats.org/officeDocument/2006/relationships/hyperlink" Target="https://www.youtube.com/watch?v=OPW1cDC_jT8" TargetMode="External"/><Relationship Id="rId3" Type="http://schemas.openxmlformats.org/officeDocument/2006/relationships/hyperlink" Target="https://github.com/HappyCerberus/article-cpp20-concepts/blob/main/using-concepts/builtin_concepts.cc" TargetMode="External"/><Relationship Id="rId7" Type="http://schemas.openxmlformats.org/officeDocument/2006/relationships/hyperlink" Target="https://www.youtube.com/watch?v=dR64GQb4AGo" TargetMode="External"/><Relationship Id="rId2" Type="http://schemas.openxmlformats.org/officeDocument/2006/relationships/hyperlink" Target="https://en.cppreference.com/w/cpp/language/constraints" TargetMode="External"/><Relationship Id="rId1" Type="http://schemas.openxmlformats.org/officeDocument/2006/relationships/slideLayout" Target="../slideLayouts/slideLayout13.xml"/><Relationship Id="rId6" Type="http://schemas.openxmlformats.org/officeDocument/2006/relationships/hyperlink" Target="https://www.youtube.com/watch?v=B_KjoLid5gw" TargetMode="External"/><Relationship Id="rId5" Type="http://schemas.openxmlformats.org/officeDocument/2006/relationships/hyperlink" Target="https://www.youtube.com/watch?v=1So7onMFxJM" TargetMode="External"/><Relationship Id="rId4" Type="http://schemas.openxmlformats.org/officeDocument/2006/relationships/hyperlink" Target="https://github.com/RainerGrimm/Cpp20GetTheDetails/blob/main/conceptMemberFunction.cp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hyperlink" Target="https://cs.wikipedia.org/wiki/Unified_Modeling_Language"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sparxsystems.com/"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hyperlink" Target="https://en.cppreference.com/w/cpp/utility/format/format" TargetMode="External"/><Relationship Id="rId2" Type="http://schemas.openxmlformats.org/officeDocument/2006/relationships/hyperlink" Target="https://en.cppreference.com/w/cpp/string/basic_string/to_string" TargetMode="Externa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3" Type="http://schemas.openxmlformats.org/officeDocument/2006/relationships/hyperlink" Target="https://en.cppreference.com/w/cpp/container/span" TargetMode="External"/><Relationship Id="rId2" Type="http://schemas.openxmlformats.org/officeDocument/2006/relationships/hyperlink" Target="https://en.cppreference.com/w/cpp/string/basic_string_view" TargetMode="Externa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s://en.cppreference.com/w/cpp/container" TargetMode="Externa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hyperlink" Target="https://en.wikipedia.org/wiki/Tuple" TargetMode="External"/><Relationship Id="rId2" Type="http://schemas.openxmlformats.org/officeDocument/2006/relationships/hyperlink" Target="https://en.cppreference.com/w/cpp/utility/tuple" TargetMode="Externa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cpp/cpp/keywords-cpp?view=vs-2017" TargetMode="External"/><Relationship Id="rId2" Type="http://schemas.openxmlformats.org/officeDocument/2006/relationships/hyperlink" Target="https://en.cppreference.com/w/cpp/keyword" TargetMode="Externa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hyperlink" Target="https://en.cppreference.com/w/cpp/algorithm" TargetMode="Externa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hyperlink" Target="https://github.com/Microsoft/GSL/blob/main/include/gsl/span" TargetMode="External"/><Relationship Id="rId2" Type="http://schemas.openxmlformats.org/officeDocument/2006/relationships/hyperlink" Target="https://en.cppreference.com/w/cpp/container/span" TargetMode="External"/><Relationship Id="rId1" Type="http://schemas.openxmlformats.org/officeDocument/2006/relationships/slideLayout" Target="../slideLayouts/slideLayout13.xml"/><Relationship Id="rId6" Type="http://schemas.openxmlformats.org/officeDocument/2006/relationships/hyperlink" Target="https://github.com/tcbrindle/span" TargetMode="External"/><Relationship Id="rId5" Type="http://schemas.openxmlformats.org/officeDocument/2006/relationships/hyperlink" Target="https://github.com/martinmoene/span-lite" TargetMode="External"/><Relationship Id="rId4" Type="http://schemas.openxmlformats.org/officeDocument/2006/relationships/hyperlink" Target="https://github.com/gsl-lite/gsl-lite"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hyperlink" Target="https://en.cppreference.com/w/cpp/utility/expected" TargetMode="Externa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3" Type="http://schemas.openxmlformats.org/officeDocument/2006/relationships/hyperlink" Target="https://en.cppreference.com/w/cpp/utility/variant/get_if" TargetMode="External"/><Relationship Id="rId7" Type="http://schemas.openxmlformats.org/officeDocument/2006/relationships/hyperlink" Target="https://en.cppreference.com/w/cpp/utility/variant/valueless_by_exception" TargetMode="External"/><Relationship Id="rId2" Type="http://schemas.openxmlformats.org/officeDocument/2006/relationships/hyperlink" Target="https://en.cppreference.com/w/cpp/utility/tuple/get" TargetMode="External"/><Relationship Id="rId1" Type="http://schemas.openxmlformats.org/officeDocument/2006/relationships/slideLayout" Target="../slideLayouts/slideLayout13.xml"/><Relationship Id="rId6" Type="http://schemas.openxmlformats.org/officeDocument/2006/relationships/hyperlink" Target="https://en.cppreference.com/w/cpp/utility/variant/index" TargetMode="External"/><Relationship Id="rId5" Type="http://schemas.openxmlformats.org/officeDocument/2006/relationships/hyperlink" Target="https://en.cppreference.com/w/cpp/utility/variant/holds_alternative" TargetMode="External"/><Relationship Id="rId4" Type="http://schemas.openxmlformats.org/officeDocument/2006/relationships/hyperlink" Target="https://en.cppreference.com/w/cpp/utility/variant/visit"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hyperlink" Target="http://www.modernescpp.com/index.php/thebigfour"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godbolt.org/#g:!((g:!((g:!((h:codeEditor,i:(filename:'1',fontScale:14,fontUsePx:'0',j:1,lang:c%2B%2B,selection:(endColumn:24,endLineNumber:10,positionColumn:24,positionLineNumber:10,selectionStartColumn:24,selectionStartLineNumber:10,startColumn:24,startLineNumber:10),source:'constexpr+int+factorial(int+n)%0A%7B%0A+++if+(n+%3C%3D+1)+return+1%3B+//base+case%0A+++return+n+*+factorial(n-1)%3B+++//recurse%0A%7D%0A%0A%0Aint+main()%0A%7B%0A++auto+a+%3D+factorial(50)%3B%0A%7D'),l:'5',n:'0',o:'C%2B%2B+source+%231',t:'0')),k:50,l:'4',n:'0',o:'',s:0,t:'0'),(g:!((h:compiler,i:(compiler:g122,filters:(b:'0',binary:'1',commentOnly:'0',demangle:'0',directives:'0',execute:'1',intel:'0',libraryCode:'0',trim:'1'),flagsViewOpen:'1',fontScale:14,fontUsePx:'0',j:1,lang:c%2B%2B,libs:!(),options:'',selection:(endColumn:1,endLineNumber:1,positionColumn:1,positionLineNumber:1,selectionStartColumn:1,selectionStartLineNumber:1,startColumn:1,startLineNumber:1),source:1,tree:'1'),l:'5',n:'0',o:'x86-64+gcc+12.2+(C%2B%2B,+Editor+%231,+Compiler+%231)',t:'0')),k:50,l:'4',n:'0',o:'',s:0,t:'0')),l:'2',n:'0',o:'',t:'0')),version:4"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3" Type="http://schemas.openxmlformats.org/officeDocument/2006/relationships/hyperlink" Target="https://en.cppreference.com/w/cpp/container/flat_map"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en.cppreference.com/w/cpp/utility/expected"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hyperlink" Target="https://github.com/ETLCPP/etl" TargetMode="Externa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8" Type="http://schemas.openxmlformats.org/officeDocument/2006/relationships/hyperlink" Target="https://github.com/isocpp/CppCoreGuidelines/blob/master/CppCoreGuidelines.md" TargetMode="External"/><Relationship Id="rId3" Type="http://schemas.openxmlformats.org/officeDocument/2006/relationships/hyperlink" Target="https://www.toptal.com/c/the-ultimate-list-of-resources-to-learn-c-and-c-plus-plus" TargetMode="External"/><Relationship Id="rId7" Type="http://schemas.openxmlformats.org/officeDocument/2006/relationships/hyperlink" Target="https://www.pluralsight.com/authors/kate-gregory" TargetMode="External"/><Relationship Id="rId2" Type="http://schemas.openxmlformats.org/officeDocument/2006/relationships/hyperlink" Target="https://www.boost.org/" TargetMode="External"/><Relationship Id="rId1" Type="http://schemas.openxmlformats.org/officeDocument/2006/relationships/slideLayout" Target="../slideLayouts/slideLayout13.xml"/><Relationship Id="rId6" Type="http://schemas.openxmlformats.org/officeDocument/2006/relationships/hyperlink" Target="https://www.modernescpp.org/fundamentals-for-c-professionals/" TargetMode="External"/><Relationship Id="rId5" Type="http://schemas.openxmlformats.org/officeDocument/2006/relationships/hyperlink" Target="https://github.com/microsoft/STL" TargetMode="External"/><Relationship Id="rId4" Type="http://schemas.openxmlformats.org/officeDocument/2006/relationships/hyperlink" Target="https://www.w3resource.com/cpp-exercises/basic/index.php"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hyperlink" Target="https://stackoverflow.com/questions/172587/what-is-the-difference-between-g-and-gcc" TargetMode="External"/><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3" Type="http://schemas.openxmlformats.org/officeDocument/2006/relationships/hyperlink" Target="https://stackoverflow.com/questions/8194250/polymorphism-in-c" TargetMode="External"/><Relationship Id="rId2" Type="http://schemas.openxmlformats.org/officeDocument/2006/relationships/hyperlink" Target="https://www.codeproject.com/Articles/108830/Inheritance-and-Polymorphism-in-C" TargetMode="External"/><Relationship Id="rId1" Type="http://schemas.openxmlformats.org/officeDocument/2006/relationships/slideLayout" Target="../slideLayouts/slideLayout1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2" Type="http://schemas.openxmlformats.org/officeDocument/2006/relationships/hyperlink" Target="https://stackoverflow.com/questions/874298/c-templates-that-accept-only-certain-types" TargetMode="Externa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KUTlime/C-CppCourse"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2" Type="http://schemas.openxmlformats.org/officeDocument/2006/relationships/hyperlink" Target="https://vutbr-my.sharepoint.com/:u:/g/personal/xmzahra10_vutbr_cz/ESndf7BZdXtPhhdwNlmwly8Bz6ByIDXopXU8YG74y0PwPg?e=3UUtWg" TargetMode="Externa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hyperlink" Target="https://www.interviewbit.com/online-cpp-compiler/" TargetMode="External"/><Relationship Id="rId1" Type="http://schemas.openxmlformats.org/officeDocument/2006/relationships/slideLayout" Target="../slideLayouts/slideLayout13.xml"/><Relationship Id="rId4" Type="http://schemas.openxmlformats.org/officeDocument/2006/relationships/hyperlink" Target="https://coliru.stacked-crooked.com/" TargetMode="Externa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chip.org/wiki/File:cortex-a77_block_diagram.svg" TargetMode="Externa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hyperlink" Target="https://stackoverflow.com/questions/22875545/c11-gcc-threads-h-not-found" TargetMode="External"/><Relationship Id="rId2" Type="http://schemas.openxmlformats.org/officeDocument/2006/relationships/hyperlink" Target="https://en.cppreference.com/w/c/thread" TargetMode="External"/><Relationship Id="rId1" Type="http://schemas.openxmlformats.org/officeDocument/2006/relationships/slideLayout" Target="../slideLayouts/slideLayout13.xml"/><Relationship Id="rId4" Type="http://schemas.openxmlformats.org/officeDocument/2006/relationships/hyperlink" Target="https://en.cppreference.com/w/c/language/atomic" TargetMode="External"/></Relationships>
</file>

<file path=ppt/slides/_rels/slide312.xml.rels><?xml version="1.0" encoding="UTF-8" standalone="yes"?>
<Relationships xmlns="http://schemas.openxmlformats.org/package/2006/relationships"><Relationship Id="rId3" Type="http://schemas.openxmlformats.org/officeDocument/2006/relationships/hyperlink" Target="https://github.com/berkeley-scf/tutorial-parallelization/blob/gh-pages/parallel-C.md" TargetMode="External"/><Relationship Id="rId2" Type="http://schemas.openxmlformats.org/officeDocument/2006/relationships/hyperlink" Target="https://en.wikipedia.org/wiki/OpenMP" TargetMode="Externa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hyperlink" Target="https://en.wikipedia.org/wiki/Mutual_exclusion" TargetMode="Externa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hyperlink" Target="https://en.cppreference.com/w/c/thread" TargetMode="Externa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en.cppreference.com/w/cpp/types/integer" TargetMode="External"/><Relationship Id="rId2" Type="http://schemas.openxmlformats.org/officeDocument/2006/relationships/hyperlink" Target="https://en.wikipedia.org/wiki/Integer" TargetMode="External"/><Relationship Id="rId1" Type="http://schemas.openxmlformats.org/officeDocument/2006/relationships/slideLayout" Target="../slideLayouts/slideLayout13.xml"/><Relationship Id="rId4" Type="http://schemas.openxmlformats.org/officeDocument/2006/relationships/hyperlink" Target="https://en.cppreference.com/w/cpp/language/types" TargetMode="Externa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www.karlin.mff.cuni.cz/~hron/NMMO403/What_every_computer_scientist_should_know_about_floating-point_arithmetic-Goldberg-1991.pdf" TargetMode="External"/><Relationship Id="rId2" Type="http://schemas.openxmlformats.org/officeDocument/2006/relationships/hyperlink" Target="https://www.itu.dk/~sestoft/bachelor/IEEE754_article.pdf" TargetMode="Externa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KUTlime/C-CppCourse/tree/main"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en.cppreference.com/w/c/language/struct"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en.cppreference.com/w/cpp/language/data_members" TargetMode="External"/><Relationship Id="rId2" Type="http://schemas.openxmlformats.org/officeDocument/2006/relationships/hyperlink" Target="https://en.cppreference.com/w/cpp/language/union"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Compound_assignment_operators"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Relational_operators" TargetMode="Externa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Logical_operators"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Bitwise_operators"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books.org/wiki/C++_Programming/Operators/Operator_Overloading#Bitwise_operators"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hyperlink" Target="http://www.cplusplus.com/articles/1AUq5Di1/"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s://en.cppreference.com/w/cpp/language/sizeof"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hyperlink" Target="https://en.cppreference.com/w/cpp/language/typeid"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hyperlink" Target="https://en.wikipedia.org/wiki/Operators_in_C_and_C++#Operator_precedence" TargetMode="Externa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guuYU74wU70" TargetMode="Externa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tutorialspoint.com/c_standard_library/c_function_sprintf.htm" TargetMode="External"/><Relationship Id="rId2" Type="http://schemas.openxmlformats.org/officeDocument/2006/relationships/hyperlink" Target="https://www.tutorialspoint.com/c_standard_library/c_function_printf.htm" TargetMode="External"/><Relationship Id="rId1" Type="http://schemas.openxmlformats.org/officeDocument/2006/relationships/slideLayout" Target="../slideLayouts/slideLayout13.xml"/><Relationship Id="rId5" Type="http://schemas.openxmlformats.org/officeDocument/2006/relationships/hyperlink" Target="https://www.codingunit.com/printf-format-specifiers-format-conversions-and-formatted-output" TargetMode="External"/><Relationship Id="rId4" Type="http://schemas.openxmlformats.org/officeDocument/2006/relationships/hyperlink" Target="https://alvinalexander.com/programming/printf-format-cheat-shee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hyperlink" Target="https://www.geeksforgeeks.org/dynamically-allocate-2d-array-c/"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hyperlink" Target="https://www.tutorialspoint.com/c_standard_library/string_h.htm" TargetMode="Externa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260059" y="1298448"/>
            <a:ext cx="8774883" cy="2216539"/>
          </a:xfrm>
        </p:spPr>
        <p:txBody>
          <a:bodyPr>
            <a:normAutofit/>
          </a:bodyPr>
          <a:lstStyle/>
          <a:p>
            <a:r>
              <a:rPr lang="en-US"/>
              <a:t>Programming in C a C++</a:t>
            </a:r>
          </a:p>
        </p:txBody>
      </p:sp>
      <p:sp>
        <p:nvSpPr>
          <p:cNvPr id="3" name="Podnadpis 2"/>
          <p:cNvSpPr>
            <a:spLocks noGrp="1"/>
          </p:cNvSpPr>
          <p:nvPr>
            <p:ph type="subTitle" idx="1"/>
          </p:nvPr>
        </p:nvSpPr>
        <p:spPr>
          <a:xfrm>
            <a:off x="2580142" y="4133350"/>
            <a:ext cx="4134715" cy="914400"/>
          </a:xfrm>
        </p:spPr>
        <p:txBody>
          <a:bodyPr/>
          <a:lstStyle/>
          <a:p>
            <a:r>
              <a:rPr lang="cs-CZ"/>
              <a:t>Ing. Radek Zahradník, Ph.D.</a:t>
            </a:r>
          </a:p>
        </p:txBody>
      </p:sp>
    </p:spTree>
    <p:extLst>
      <p:ext uri="{BB962C8B-B14F-4D97-AF65-F5344CB8AC3E}">
        <p14:creationId xmlns:p14="http://schemas.microsoft.com/office/powerpoint/2010/main" val="29827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id="{0302905B-ACEF-42BF-8ECD-C82CE2BC4B8B}"/>
              </a:ext>
            </a:extLst>
          </p:cNvPr>
          <p:cNvPicPr>
            <a:picLocks noChangeAspect="1"/>
          </p:cNvPicPr>
          <p:nvPr/>
        </p:nvPicPr>
        <p:blipFill>
          <a:blip r:embed="rId2"/>
          <a:stretch>
            <a:fillRect/>
          </a:stretch>
        </p:blipFill>
        <p:spPr>
          <a:xfrm>
            <a:off x="7468123" y="5230615"/>
            <a:ext cx="4391025" cy="1466850"/>
          </a:xfrm>
          <a:prstGeom prst="rect">
            <a:avLst/>
          </a:prstGeom>
        </p:spPr>
      </p:pic>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Compiler</a:t>
            </a:r>
            <a:endParaRPr lang="cs-CZ" sz="4000" b="1"/>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Responsibility for transformation of the high-level source code into a low-level machine code.</a:t>
            </a:r>
            <a:endParaRPr lang="cs-CZ" sz="2800">
              <a:cs typeface="Calibri" panose="020F0502020204030204"/>
            </a:endParaRPr>
          </a:p>
          <a:p>
            <a:pPr marL="645160" indent="-285750">
              <a:buFont typeface="Arial" panose="020B0604020202020204" pitchFamily="34" charset="0"/>
              <a:buChar char="•"/>
            </a:pPr>
            <a:r>
              <a:rPr lang="en-GB" sz="2800"/>
              <a:t>Various implementation according different standardizations (</a:t>
            </a:r>
            <a:r>
              <a:rPr lang="cs-CZ" sz="2800"/>
              <a:t>ANSI, ISO</a:t>
            </a:r>
            <a:r>
              <a:rPr lang="en-GB" sz="2800"/>
              <a:t>) or language revisions</a:t>
            </a:r>
            <a:r>
              <a:rPr lang="cs-CZ" sz="2800"/>
              <a:t> (C++11, C++14, C++17 …)</a:t>
            </a:r>
            <a:endParaRPr lang="en-GB" sz="2800">
              <a:cs typeface="Calibri" panose="020F0502020204030204"/>
            </a:endParaRPr>
          </a:p>
          <a:p>
            <a:pPr marL="645160" indent="-285750">
              <a:buFont typeface="Arial" panose="020B0604020202020204" pitchFamily="34" charset="0"/>
              <a:buChar char="•"/>
            </a:pPr>
            <a:r>
              <a:rPr lang="en-GB" sz="2800"/>
              <a:t>Particular implementation has an effect on performance.</a:t>
            </a:r>
            <a:endParaRPr lang="en-GB" sz="2800">
              <a:cs typeface="Calibri"/>
            </a:endParaRPr>
          </a:p>
          <a:p>
            <a:pPr marL="645160" indent="-285750">
              <a:buFont typeface="Arial" panose="020B0604020202020204" pitchFamily="34" charset="0"/>
              <a:buChar char="•"/>
            </a:pPr>
            <a:r>
              <a:rPr lang="en-GB" sz="2800"/>
              <a:t>Platform-specific</a:t>
            </a:r>
            <a:endParaRPr lang="cs-CZ" sz="2800">
              <a:cs typeface="Calibri" panose="020F0502020204030204"/>
            </a:endParaRPr>
          </a:p>
          <a:p>
            <a:pPr marL="645160" indent="-285750">
              <a:buFont typeface="Arial" panose="020B0604020202020204" pitchFamily="34" charset="0"/>
              <a:buChar char="•"/>
            </a:pPr>
            <a:r>
              <a:rPr lang="en-GB" sz="2800"/>
              <a:t>Extensive setting for optimization:</a:t>
            </a:r>
            <a:br>
              <a:rPr lang="en-GB" sz="2800">
                <a:cs typeface="Calibri"/>
              </a:rPr>
            </a:br>
            <a:r>
              <a:rPr lang="cs-CZ" sz="2800"/>
              <a:t>-</a:t>
            </a:r>
            <a:r>
              <a:rPr lang="en-GB" sz="2800"/>
              <a:t> build speed</a:t>
            </a:r>
            <a:br>
              <a:rPr lang="en-GB" sz="2800">
                <a:cs typeface="Calibri"/>
              </a:rPr>
            </a:br>
            <a:r>
              <a:rPr lang="cs-CZ" sz="2800"/>
              <a:t>-</a:t>
            </a:r>
            <a:r>
              <a:rPr lang="en-GB" sz="2800"/>
              <a:t> size of binary files</a:t>
            </a:r>
            <a:br>
              <a:rPr lang="en-GB" sz="2800">
                <a:cs typeface="Calibri"/>
              </a:rPr>
            </a:br>
            <a:r>
              <a:rPr lang="cs-CZ" sz="2800"/>
              <a:t>-</a:t>
            </a:r>
            <a:r>
              <a:rPr lang="en-GB" sz="2800"/>
              <a:t> performance of the binary files</a:t>
            </a:r>
          </a:p>
          <a:p>
            <a:pPr marL="645160" indent="-285750">
              <a:buFont typeface="Arial" panose="020B0604020202020204" pitchFamily="34" charset="0"/>
              <a:buChar char="•"/>
            </a:pPr>
            <a:r>
              <a:rPr lang="en-GB" sz="2800">
                <a:cs typeface="Calibri" panose="020F0502020204030204"/>
              </a:rPr>
              <a:t>Pain on implementation &amp; versions</a:t>
            </a:r>
            <a:br>
              <a:rPr lang="en-GB" sz="2800">
                <a:cs typeface="Calibri" panose="020F0502020204030204"/>
              </a:rPr>
            </a:br>
            <a:r>
              <a:rPr lang="en-GB" sz="2800">
                <a:cs typeface="Calibri" panose="020F0502020204030204"/>
                <a:hlinkClick r:id="rId3"/>
              </a:rPr>
              <a:t>list of support in compilers</a:t>
            </a:r>
            <a:endParaRPr lang="cs-CZ" sz="2800">
              <a:cs typeface="Calibri" panose="020F0502020204030204"/>
            </a:endParaRPr>
          </a:p>
        </p:txBody>
      </p:sp>
      <p:pic>
        <p:nvPicPr>
          <p:cNvPr id="7" name="Obrázek 6">
            <a:extLst>
              <a:ext uri="{FF2B5EF4-FFF2-40B4-BE49-F238E27FC236}">
                <a16:creationId xmlns:a16="http://schemas.microsoft.com/office/drawing/2014/main" id="{9B346932-0598-494B-B2F7-0A40AD35F387}"/>
              </a:ext>
            </a:extLst>
          </p:cNvPr>
          <p:cNvPicPr>
            <a:picLocks noChangeAspect="1"/>
          </p:cNvPicPr>
          <p:nvPr/>
        </p:nvPicPr>
        <p:blipFill rotWithShape="1">
          <a:blip r:embed="rId4"/>
          <a:srcRect t="4911" b="6012"/>
          <a:stretch/>
        </p:blipFill>
        <p:spPr>
          <a:xfrm>
            <a:off x="7468123" y="3677711"/>
            <a:ext cx="4429743" cy="1552904"/>
          </a:xfrm>
          <a:prstGeom prst="rect">
            <a:avLst/>
          </a:prstGeom>
        </p:spPr>
      </p:pic>
    </p:spTree>
    <p:extLst>
      <p:ext uri="{BB962C8B-B14F-4D97-AF65-F5344CB8AC3E}">
        <p14:creationId xmlns:p14="http://schemas.microsoft.com/office/powerpoint/2010/main" val="12580914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Passing to a function – things to consider</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When the parameter is passed by </a:t>
            </a:r>
            <a:r>
              <a:rPr lang="en-US" sz="2800" b="1"/>
              <a:t>const reference</a:t>
            </a:r>
            <a:r>
              <a:rPr lang="en-US" sz="2800"/>
              <a:t>, extra costs include dereferencing, worse object locality, fewer opportunities for </a:t>
            </a:r>
            <a:r>
              <a:rPr lang="cs-CZ" sz="2800"/>
              <a:t>a </a:t>
            </a:r>
            <a:r>
              <a:rPr lang="en-US" sz="2800"/>
              <a:t>compile optimizing.</a:t>
            </a:r>
          </a:p>
          <a:p>
            <a:pPr marL="645750" indent="-285750">
              <a:buFont typeface="Arial" panose="020B0604020202020204" pitchFamily="34" charset="0"/>
              <a:buChar char="•"/>
            </a:pPr>
            <a:r>
              <a:rPr lang="en-US" sz="2800"/>
              <a:t>When the parameter is </a:t>
            </a:r>
            <a:r>
              <a:rPr lang="en-US" sz="2800" b="1"/>
              <a:t>passed by value</a:t>
            </a:r>
            <a:r>
              <a:rPr lang="en-US" sz="2800"/>
              <a:t> an extra cost is the need to create a parameter copy. Typically, this is only of concern when the object type is large.</a:t>
            </a:r>
            <a:endParaRPr lang="en-GB" sz="2800"/>
          </a:p>
          <a:p>
            <a:pPr marL="645750" indent="-285750">
              <a:buFont typeface="Arial" panose="020B0604020202020204" pitchFamily="34" charset="0"/>
              <a:buChar char="•"/>
            </a:pPr>
            <a:r>
              <a:rPr lang="en-GB" sz="2800">
                <a:hlinkClick r:id="rId2"/>
              </a:rPr>
              <a:t>Locality of reference</a:t>
            </a:r>
            <a:endParaRPr lang="cs-CZ" sz="2800"/>
          </a:p>
        </p:txBody>
      </p:sp>
    </p:spTree>
    <p:extLst>
      <p:ext uri="{BB962C8B-B14F-4D97-AF65-F5344CB8AC3E}">
        <p14:creationId xmlns:p14="http://schemas.microsoft.com/office/powerpoint/2010/main" val="20099651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From</a:t>
            </a:r>
            <a:r>
              <a:rPr lang="cs-CZ" sz="4000" b="1" dirty="0"/>
              <a:t> </a:t>
            </a:r>
            <a:r>
              <a:rPr lang="cs-CZ" sz="4000" b="1" dirty="0" err="1"/>
              <a:t>pointers</a:t>
            </a:r>
            <a:r>
              <a:rPr lang="cs-CZ" sz="4000" b="1" dirty="0"/>
              <a:t> to reference </a:t>
            </a:r>
            <a:r>
              <a:rPr lang="cs-CZ" sz="4000" b="1" dirty="0" err="1"/>
              <a:t>migration</a:t>
            </a:r>
            <a:endParaRPr lang="en-GB" sz="4000" b="1" dirty="0"/>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t>Put</a:t>
            </a:r>
            <a:r>
              <a:rPr lang="cs-CZ" sz="2800" dirty="0"/>
              <a:t> </a:t>
            </a:r>
            <a:r>
              <a:rPr lang="cs-CZ" sz="2800" dirty="0" err="1"/>
              <a:t>const</a:t>
            </a:r>
            <a:r>
              <a:rPr lang="cs-CZ" sz="2800" dirty="0"/>
              <a:t> </a:t>
            </a:r>
            <a:r>
              <a:rPr lang="cs-CZ" sz="2800" dirty="0" err="1"/>
              <a:t>everywhere</a:t>
            </a:r>
            <a:r>
              <a:rPr lang="cs-CZ" sz="2800" dirty="0"/>
              <a:t> </a:t>
            </a:r>
            <a:r>
              <a:rPr lang="cs-CZ" sz="2800" dirty="0" err="1"/>
              <a:t>you</a:t>
            </a:r>
            <a:r>
              <a:rPr lang="cs-CZ" sz="2800" dirty="0"/>
              <a:t> </a:t>
            </a:r>
            <a:r>
              <a:rPr lang="cs-CZ" sz="2800" dirty="0" err="1"/>
              <a:t>can</a:t>
            </a:r>
            <a:r>
              <a:rPr lang="cs-CZ" sz="2800" dirty="0"/>
              <a:t> (in a </a:t>
            </a:r>
            <a:r>
              <a:rPr lang="cs-CZ" sz="2800" dirty="0" err="1"/>
              <a:t>function</a:t>
            </a:r>
            <a:r>
              <a:rPr lang="cs-CZ" sz="2800" dirty="0"/>
              <a:t> </a:t>
            </a:r>
            <a:r>
              <a:rPr lang="cs-CZ" sz="2800" dirty="0" err="1"/>
              <a:t>parameter</a:t>
            </a:r>
            <a:r>
              <a:rPr lang="cs-CZ" sz="2800" dirty="0"/>
              <a:t> </a:t>
            </a:r>
            <a:r>
              <a:rPr lang="cs-CZ" sz="2800" dirty="0" err="1"/>
              <a:t>definition</a:t>
            </a:r>
            <a:r>
              <a:rPr lang="cs-CZ" sz="2800" dirty="0"/>
              <a:t>). </a:t>
            </a:r>
            <a:r>
              <a:rPr lang="cs-CZ" sz="2800" dirty="0" err="1"/>
              <a:t>Why</a:t>
            </a:r>
            <a:r>
              <a:rPr lang="cs-CZ" sz="2800" dirty="0"/>
              <a:t>?</a:t>
            </a:r>
            <a:br>
              <a:rPr lang="cs-CZ" sz="2800" dirty="0"/>
            </a:br>
            <a:r>
              <a:rPr lang="cs-CZ" sz="2800" dirty="0" err="1"/>
              <a:t>Compiler</a:t>
            </a:r>
            <a:r>
              <a:rPr lang="cs-CZ" sz="2800" dirty="0"/>
              <a:t> </a:t>
            </a:r>
            <a:r>
              <a:rPr lang="cs-CZ" sz="2800" dirty="0" err="1"/>
              <a:t>can</a:t>
            </a:r>
            <a:r>
              <a:rPr lang="cs-CZ" sz="2800" dirty="0"/>
              <a:t> </a:t>
            </a:r>
            <a:r>
              <a:rPr lang="cs-CZ" sz="2800" dirty="0" err="1"/>
              <a:t>optimize</a:t>
            </a:r>
            <a:r>
              <a:rPr lang="cs-CZ" sz="2800" dirty="0"/>
              <a:t> </a:t>
            </a:r>
            <a:r>
              <a:rPr lang="cs-CZ" sz="2800" dirty="0" err="1"/>
              <a:t>better</a:t>
            </a:r>
            <a:r>
              <a:rPr lang="cs-CZ" sz="2800" dirty="0"/>
              <a:t> + </a:t>
            </a:r>
            <a:r>
              <a:rPr lang="cs-CZ" sz="2800" dirty="0" err="1"/>
              <a:t>immutability</a:t>
            </a:r>
            <a:r>
              <a:rPr lang="cs-CZ" sz="2800" dirty="0"/>
              <a:t>.</a:t>
            </a:r>
            <a:br>
              <a:rPr lang="cs-CZ" sz="2800" dirty="0"/>
            </a:br>
            <a:r>
              <a:rPr lang="cs-CZ" sz="2800" dirty="0" err="1"/>
              <a:t>If</a:t>
            </a:r>
            <a:r>
              <a:rPr lang="cs-CZ" sz="2800" dirty="0"/>
              <a:t> </a:t>
            </a:r>
            <a:r>
              <a:rPr lang="cs-CZ" sz="2800" dirty="0" err="1"/>
              <a:t>the</a:t>
            </a:r>
            <a:r>
              <a:rPr lang="cs-CZ" sz="2800" dirty="0"/>
              <a:t> </a:t>
            </a:r>
            <a:r>
              <a:rPr lang="cs-CZ" sz="2800" dirty="0" err="1"/>
              <a:t>function</a:t>
            </a:r>
            <a:r>
              <a:rPr lang="cs-CZ" sz="2800" dirty="0"/>
              <a:t> </a:t>
            </a:r>
            <a:r>
              <a:rPr lang="cs-CZ" sz="2800" dirty="0" err="1"/>
              <a:t>does</a:t>
            </a:r>
            <a:r>
              <a:rPr lang="cs-CZ" sz="2800" dirty="0"/>
              <a:t> </a:t>
            </a:r>
            <a:r>
              <a:rPr lang="cs-CZ" sz="2800" dirty="0" err="1"/>
              <a:t>compile</a:t>
            </a:r>
            <a:r>
              <a:rPr lang="cs-CZ" sz="2800" dirty="0"/>
              <a:t>, </a:t>
            </a:r>
            <a:r>
              <a:rPr lang="cs-CZ" sz="2800" dirty="0" err="1"/>
              <a:t>you</a:t>
            </a:r>
            <a:r>
              <a:rPr lang="cs-CZ" sz="2800" dirty="0"/>
              <a:t> </a:t>
            </a:r>
            <a:r>
              <a:rPr lang="cs-CZ" sz="2800" dirty="0" err="1"/>
              <a:t>can</a:t>
            </a:r>
            <a:r>
              <a:rPr lang="cs-CZ" sz="2800" dirty="0"/>
              <a:t> </a:t>
            </a:r>
            <a:r>
              <a:rPr lang="cs-CZ" sz="2800" dirty="0" err="1"/>
              <a:t>safely</a:t>
            </a:r>
            <a:r>
              <a:rPr lang="cs-CZ" sz="2800" dirty="0"/>
              <a:t> </a:t>
            </a:r>
            <a:r>
              <a:rPr lang="cs-CZ" sz="2800" dirty="0" err="1"/>
              <a:t>change</a:t>
            </a:r>
            <a:r>
              <a:rPr lang="cs-CZ" sz="2800" dirty="0"/>
              <a:t> a pointer to </a:t>
            </a:r>
            <a:r>
              <a:rPr lang="cs-CZ" sz="2800" dirty="0" err="1">
                <a:latin typeface="Consolas" panose="020B0609020204030204" pitchFamily="49" charset="0"/>
              </a:rPr>
              <a:t>const</a:t>
            </a:r>
            <a:r>
              <a:rPr lang="cs-CZ" sz="2800" dirty="0">
                <a:latin typeface="Consolas" panose="020B0609020204030204" pitchFamily="49" charset="0"/>
              </a:rPr>
              <a:t> T&amp;</a:t>
            </a:r>
            <a:r>
              <a:rPr lang="cs-CZ" sz="2800" dirty="0"/>
              <a:t>.</a:t>
            </a:r>
          </a:p>
          <a:p>
            <a:pPr marL="645750" indent="-285750">
              <a:buFont typeface="Arial" panose="020B0604020202020204" pitchFamily="34" charset="0"/>
              <a:buChar char="•"/>
            </a:pPr>
            <a:r>
              <a:rPr lang="cs-CZ" sz="2800" dirty="0" err="1"/>
              <a:t>Put</a:t>
            </a:r>
            <a:r>
              <a:rPr lang="cs-CZ" sz="2800" dirty="0"/>
              <a:t> </a:t>
            </a:r>
            <a:r>
              <a:rPr lang="cs-CZ" sz="2800" dirty="0">
                <a:latin typeface="Consolas" panose="020B0609020204030204" pitchFamily="49" charset="0"/>
              </a:rPr>
              <a:t>T&amp;</a:t>
            </a:r>
            <a:r>
              <a:rPr lang="cs-CZ" sz="2800" dirty="0"/>
              <a:t> in </a:t>
            </a:r>
            <a:r>
              <a:rPr lang="cs-CZ" sz="2800" dirty="0" err="1"/>
              <a:t>places</a:t>
            </a:r>
            <a:r>
              <a:rPr lang="cs-CZ" sz="2800" dirty="0"/>
              <a:t> </a:t>
            </a:r>
            <a:r>
              <a:rPr lang="cs-CZ" sz="2800" dirty="0" err="1"/>
              <a:t>where</a:t>
            </a:r>
            <a:r>
              <a:rPr lang="cs-CZ" sz="2800" dirty="0"/>
              <a:t> </a:t>
            </a:r>
            <a:r>
              <a:rPr lang="cs-CZ" sz="2800" dirty="0" err="1"/>
              <a:t>you</a:t>
            </a:r>
            <a:r>
              <a:rPr lang="cs-CZ" sz="2800" dirty="0"/>
              <a:t> do </a:t>
            </a:r>
            <a:r>
              <a:rPr lang="cs-CZ" sz="2800" dirty="0" err="1"/>
              <a:t>have</a:t>
            </a:r>
            <a:r>
              <a:rPr lang="cs-CZ" sz="2800" dirty="0"/>
              <a:t> to alter </a:t>
            </a:r>
            <a:r>
              <a:rPr lang="cs-CZ" sz="2800" dirty="0" err="1"/>
              <a:t>the</a:t>
            </a:r>
            <a:r>
              <a:rPr lang="cs-CZ" sz="2800" dirty="0"/>
              <a:t> </a:t>
            </a:r>
            <a:r>
              <a:rPr lang="cs-CZ" sz="2800" dirty="0" err="1"/>
              <a:t>passed</a:t>
            </a:r>
            <a:r>
              <a:rPr lang="cs-CZ" sz="2800" dirty="0"/>
              <a:t> argument.</a:t>
            </a:r>
          </a:p>
          <a:p>
            <a:pPr marL="645750" indent="-285750">
              <a:buFont typeface="Arial" panose="020B0604020202020204" pitchFamily="34" charset="0"/>
              <a:buChar char="•"/>
            </a:pPr>
            <a:r>
              <a:rPr lang="cs-CZ" sz="2800" dirty="0" err="1"/>
              <a:t>Put</a:t>
            </a:r>
            <a:r>
              <a:rPr lang="cs-CZ" sz="2800" dirty="0"/>
              <a:t> T in </a:t>
            </a:r>
            <a:r>
              <a:rPr lang="cs-CZ" sz="2800" dirty="0" err="1"/>
              <a:t>places</a:t>
            </a:r>
            <a:r>
              <a:rPr lang="cs-CZ" sz="2800" dirty="0"/>
              <a:t> </a:t>
            </a:r>
            <a:r>
              <a:rPr lang="cs-CZ" sz="2800" dirty="0" err="1"/>
              <a:t>where</a:t>
            </a:r>
            <a:r>
              <a:rPr lang="cs-CZ" sz="2800" dirty="0"/>
              <a:t> </a:t>
            </a:r>
            <a:r>
              <a:rPr lang="cs-CZ" sz="2800" dirty="0" err="1"/>
              <a:t>aliasing</a:t>
            </a:r>
            <a:r>
              <a:rPr lang="cs-CZ" sz="2800" dirty="0"/>
              <a:t> </a:t>
            </a:r>
            <a:r>
              <a:rPr lang="cs-CZ" sz="2800" dirty="0" err="1"/>
              <a:t>or</a:t>
            </a:r>
            <a:r>
              <a:rPr lang="cs-CZ" sz="2800" dirty="0"/>
              <a:t> </a:t>
            </a:r>
            <a:r>
              <a:rPr lang="cs-CZ" sz="2800" dirty="0" err="1"/>
              <a:t>lifespan</a:t>
            </a:r>
            <a:r>
              <a:rPr lang="cs-CZ" sz="2800" dirty="0"/>
              <a:t> </a:t>
            </a:r>
            <a:r>
              <a:rPr lang="cs-CZ" sz="2800" dirty="0" err="1"/>
              <a:t>of</a:t>
            </a:r>
            <a:r>
              <a:rPr lang="cs-CZ" sz="2800" dirty="0"/>
              <a:t> T &amp; </a:t>
            </a:r>
            <a:r>
              <a:rPr lang="cs-CZ" sz="2800" dirty="0" err="1"/>
              <a:t>could</a:t>
            </a:r>
            <a:r>
              <a:rPr lang="cs-CZ" sz="2800" dirty="0"/>
              <a:t> </a:t>
            </a:r>
            <a:r>
              <a:rPr lang="cs-CZ" sz="2800" dirty="0" err="1"/>
              <a:t>be</a:t>
            </a:r>
            <a:r>
              <a:rPr lang="cs-CZ" sz="2800" dirty="0"/>
              <a:t> </a:t>
            </a:r>
            <a:r>
              <a:rPr lang="cs-CZ" sz="2800" dirty="0" err="1"/>
              <a:t>an</a:t>
            </a:r>
            <a:r>
              <a:rPr lang="cs-CZ" sz="2800" dirty="0"/>
              <a:t> </a:t>
            </a:r>
            <a:r>
              <a:rPr lang="cs-CZ" sz="2800" dirty="0" err="1"/>
              <a:t>issue</a:t>
            </a:r>
            <a:r>
              <a:rPr lang="cs-CZ" sz="2800" dirty="0"/>
              <a:t>.</a:t>
            </a:r>
          </a:p>
          <a:p>
            <a:pPr marL="645750" indent="-285750">
              <a:buFont typeface="Arial" panose="020B0604020202020204" pitchFamily="34" charset="0"/>
              <a:buChar char="•"/>
            </a:pPr>
            <a:r>
              <a:rPr lang="cs-CZ" sz="2800" dirty="0" err="1"/>
              <a:t>Put</a:t>
            </a:r>
            <a:r>
              <a:rPr lang="cs-CZ" sz="2800" dirty="0"/>
              <a:t> </a:t>
            </a:r>
            <a:r>
              <a:rPr lang="cs-CZ" sz="2800" dirty="0" err="1"/>
              <a:t>std</a:t>
            </a:r>
            <a:r>
              <a:rPr lang="cs-CZ" sz="2800" dirty="0"/>
              <a:t>::</a:t>
            </a:r>
            <a:r>
              <a:rPr lang="cs-CZ" sz="2800" dirty="0" err="1"/>
              <a:t>unique_ptr</a:t>
            </a:r>
            <a:r>
              <a:rPr lang="cs-CZ" sz="2800" dirty="0"/>
              <a:t>&lt;T&gt; on </a:t>
            </a:r>
            <a:r>
              <a:rPr lang="cs-CZ" sz="2800" dirty="0" err="1"/>
              <a:t>remaining</a:t>
            </a:r>
            <a:r>
              <a:rPr lang="cs-CZ" sz="2800" dirty="0"/>
              <a:t> </a:t>
            </a:r>
            <a:r>
              <a:rPr lang="cs-CZ" sz="2800" dirty="0" err="1"/>
              <a:t>places</a:t>
            </a:r>
            <a:r>
              <a:rPr lang="cs-CZ" sz="2800" dirty="0"/>
              <a:t> </a:t>
            </a:r>
            <a:r>
              <a:rPr lang="cs-CZ" sz="2800" dirty="0" err="1"/>
              <a:t>where</a:t>
            </a:r>
            <a:r>
              <a:rPr lang="cs-CZ" sz="2800" dirty="0"/>
              <a:t> </a:t>
            </a:r>
            <a:r>
              <a:rPr lang="cs-CZ" sz="2800" dirty="0" err="1"/>
              <a:t>pointers</a:t>
            </a:r>
            <a:r>
              <a:rPr lang="cs-CZ" sz="2800" dirty="0"/>
              <a:t> are </a:t>
            </a:r>
            <a:r>
              <a:rPr lang="cs-CZ" sz="2800" dirty="0" err="1"/>
              <a:t>being</a:t>
            </a:r>
            <a:r>
              <a:rPr lang="cs-CZ" sz="2800" dirty="0"/>
              <a:t> </a:t>
            </a:r>
            <a:r>
              <a:rPr lang="cs-CZ" sz="2800" dirty="0" err="1"/>
              <a:t>used</a:t>
            </a:r>
            <a:r>
              <a:rPr lang="cs-CZ" sz="2800" dirty="0"/>
              <a:t>.</a:t>
            </a:r>
            <a:endParaRPr lang="en-US" sz="2800" dirty="0"/>
          </a:p>
        </p:txBody>
      </p:sp>
    </p:spTree>
    <p:extLst>
      <p:ext uri="{BB962C8B-B14F-4D97-AF65-F5344CB8AC3E}">
        <p14:creationId xmlns:p14="http://schemas.microsoft.com/office/powerpoint/2010/main" val="2066294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Using automatic and static variables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Auto storage is obsolete declaration which is default anyway.</a:t>
            </a:r>
          </a:p>
          <a:p>
            <a:pPr marL="645750" indent="-285750">
              <a:buFont typeface="Arial" panose="020B0604020202020204" pitchFamily="34" charset="0"/>
              <a:buChar char="•"/>
            </a:pPr>
            <a:r>
              <a:rPr lang="en-GB" sz="2800"/>
              <a:t>Auto storage is saved on a stack.</a:t>
            </a:r>
          </a:p>
          <a:p>
            <a:pPr marL="645750" indent="-285750">
              <a:buFont typeface="Arial" panose="020B0604020202020204" pitchFamily="34" charset="0"/>
              <a:buChar char="•"/>
            </a:pPr>
            <a:r>
              <a:rPr lang="en-GB" sz="2800"/>
              <a:t>Since C++11 </a:t>
            </a:r>
            <a:r>
              <a:rPr lang="en-GB" sz="2800">
                <a:latin typeface="Consolas" panose="020B0609020204030204" pitchFamily="49" charset="0"/>
              </a:rPr>
              <a:t>auto</a:t>
            </a:r>
            <a:r>
              <a:rPr lang="en-GB" sz="2800"/>
              <a:t> storage isn’t allowed, the </a:t>
            </a:r>
            <a:r>
              <a:rPr lang="en-GB" sz="2800">
                <a:latin typeface="Consolas" panose="020B0609020204030204" pitchFamily="49" charset="0"/>
              </a:rPr>
              <a:t>auto</a:t>
            </a:r>
            <a:r>
              <a:rPr lang="en-GB" sz="2800"/>
              <a:t> keyword has different meaning.</a:t>
            </a:r>
          </a:p>
          <a:p>
            <a:pPr marL="645750" indent="-285750">
              <a:buFont typeface="Arial" panose="020B0604020202020204" pitchFamily="34" charset="0"/>
              <a:buChar char="•"/>
            </a:pPr>
            <a:r>
              <a:rPr lang="en-GB" sz="2800"/>
              <a:t>Static storage is a special type of storage, not stored on a stack.</a:t>
            </a:r>
          </a:p>
          <a:p>
            <a:pPr marL="645750" indent="-285750">
              <a:buFont typeface="Arial" panose="020B0604020202020204" pitchFamily="34" charset="0"/>
              <a:buChar char="•"/>
            </a:pPr>
            <a:r>
              <a:rPr lang="en-GB" sz="2800"/>
              <a:t>Static variable enables sharing of a variable value between the function calls, e.g. a call counter.</a:t>
            </a:r>
          </a:p>
        </p:txBody>
      </p:sp>
    </p:spTree>
    <p:extLst>
      <p:ext uri="{BB962C8B-B14F-4D97-AF65-F5344CB8AC3E}">
        <p14:creationId xmlns:p14="http://schemas.microsoft.com/office/powerpoint/2010/main" val="2054356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Returning values from a function</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When function is called, the program will hand over the control to the function.</a:t>
            </a:r>
          </a:p>
          <a:p>
            <a:pPr marL="645750" indent="-285750">
              <a:buFont typeface="Arial" panose="020B0604020202020204" pitchFamily="34" charset="0"/>
              <a:buChar char="•"/>
            </a:pPr>
            <a:r>
              <a:rPr lang="en-GB" sz="2800"/>
              <a:t>The keyword return indicates return of the program control to the call function.</a:t>
            </a:r>
          </a:p>
          <a:p>
            <a:pPr marL="645750" indent="-285750">
              <a:buFont typeface="Arial" panose="020B0604020202020204" pitchFamily="34" charset="0"/>
              <a:buChar char="•"/>
            </a:pPr>
            <a:r>
              <a:rPr lang="en-GB" sz="2800"/>
              <a:t>The return type is part of the function signature.</a:t>
            </a:r>
          </a:p>
          <a:p>
            <a:pPr marL="645750" indent="-285750">
              <a:buFont typeface="Arial" panose="020B0604020202020204" pitchFamily="34" charset="0"/>
              <a:buChar char="•"/>
            </a:pPr>
            <a:r>
              <a:rPr lang="en-GB" sz="2800"/>
              <a:t>Void means no return value, </a:t>
            </a:r>
            <a:r>
              <a:rPr lang="en-GB" sz="2800">
                <a:latin typeface="Consolas" panose="020B0609020204030204" pitchFamily="49" charset="0"/>
              </a:rPr>
              <a:t>return;</a:t>
            </a:r>
            <a:r>
              <a:rPr lang="en-GB" sz="2800"/>
              <a:t> is redundant, compiler will add this statement automatically.</a:t>
            </a:r>
          </a:p>
          <a:p>
            <a:pPr marL="645750" indent="-285750">
              <a:buFont typeface="Arial" panose="020B0604020202020204" pitchFamily="34" charset="0"/>
              <a:buChar char="•"/>
            </a:pPr>
            <a:r>
              <a:rPr lang="en-GB" sz="2800"/>
              <a:t>Return value can be marked as constant with </a:t>
            </a:r>
            <a:r>
              <a:rPr lang="en-GB" sz="2800" err="1">
                <a:latin typeface="Consolas" panose="020B0609020204030204" pitchFamily="49" charset="0"/>
              </a:rPr>
              <a:t>const</a:t>
            </a:r>
            <a:r>
              <a:rPr lang="en-GB" sz="2800"/>
              <a:t>, but it is obsolete practise.</a:t>
            </a:r>
            <a:endParaRPr lang="cs-CZ" sz="2800"/>
          </a:p>
        </p:txBody>
      </p:sp>
    </p:spTree>
    <p:extLst>
      <p:ext uri="{BB962C8B-B14F-4D97-AF65-F5344CB8AC3E}">
        <p14:creationId xmlns:p14="http://schemas.microsoft.com/office/powerpoint/2010/main" val="26657517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523220"/>
          </a:xfrm>
          <a:prstGeom prst="rect">
            <a:avLst/>
          </a:prstGeom>
          <a:noFill/>
        </p:spPr>
        <p:txBody>
          <a:bodyPr wrap="square" rtlCol="0" anchor="t">
            <a:spAutoFit/>
          </a:bodyPr>
          <a:lstStyle/>
          <a:p>
            <a:pPr marL="873760" indent="-514350">
              <a:buFont typeface="+mj-lt"/>
              <a:buAutoNum type="arabicPeriod"/>
            </a:pPr>
            <a:r>
              <a:rPr lang="en-GB" sz="2800"/>
              <a:t>Write a factorial function for the highest possible number in C++.</a:t>
            </a:r>
            <a:endParaRPr lang="cs-CZ"/>
          </a:p>
        </p:txBody>
      </p:sp>
      <p:sp>
        <p:nvSpPr>
          <p:cNvPr id="6" name="TextovéPole 5">
            <a:extLst>
              <a:ext uri="{FF2B5EF4-FFF2-40B4-BE49-F238E27FC236}">
                <a16:creationId xmlns:a16="http://schemas.microsoft.com/office/drawing/2014/main" id="{1CC10FA9-D87B-4155-985D-BC77073D2E16}"/>
              </a:ext>
            </a:extLst>
          </p:cNvPr>
          <p:cNvSpPr txBox="1"/>
          <p:nvPr/>
        </p:nvSpPr>
        <p:spPr>
          <a:xfrm>
            <a:off x="-1" y="2483523"/>
            <a:ext cx="12191999" cy="1815882"/>
          </a:xfrm>
          <a:prstGeom prst="rect">
            <a:avLst/>
          </a:prstGeom>
          <a:noFill/>
        </p:spPr>
        <p:txBody>
          <a:bodyPr wrap="square" rtlCol="0" anchor="t">
            <a:spAutoFit/>
          </a:bodyPr>
          <a:lstStyle/>
          <a:p>
            <a:pPr marL="359410"/>
            <a:r>
              <a:rPr lang="en-GB" sz="2800">
                <a:cs typeface="Calibri"/>
              </a:rPr>
              <a:t>SomeReturnType Factorial( SomeInputType n)</a:t>
            </a:r>
          </a:p>
          <a:p>
            <a:pPr marL="359410"/>
            <a:r>
              <a:rPr lang="en-GB" sz="2800">
                <a:cs typeface="Calibri"/>
              </a:rPr>
              <a:t>{</a:t>
            </a:r>
          </a:p>
          <a:p>
            <a:pPr marL="359410"/>
            <a:r>
              <a:rPr lang="en-GB" sz="2800">
                <a:cs typeface="Calibri"/>
              </a:rPr>
              <a:t>    // Do some magic</a:t>
            </a:r>
          </a:p>
          <a:p>
            <a:pPr marL="359410"/>
            <a:r>
              <a:rPr lang="en-GB" sz="2800">
                <a:cs typeface="Calibri"/>
              </a:rPr>
              <a:t>}</a:t>
            </a:r>
          </a:p>
        </p:txBody>
      </p:sp>
    </p:spTree>
    <p:extLst>
      <p:ext uri="{BB962C8B-B14F-4D97-AF65-F5344CB8AC3E}">
        <p14:creationId xmlns:p14="http://schemas.microsoft.com/office/powerpoint/2010/main" val="4057340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function pointers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Syntax </a:t>
            </a:r>
            <a:r>
              <a:rPr lang="en-GB" sz="2800" err="1">
                <a:latin typeface="Consolas" panose="020B0609020204030204" pitchFamily="49" charset="0"/>
              </a:rPr>
              <a:t>return_type</a:t>
            </a:r>
            <a:r>
              <a:rPr lang="en-GB" sz="2800">
                <a:latin typeface="Consolas" panose="020B0609020204030204" pitchFamily="49" charset="0"/>
              </a:rPr>
              <a:t> (*</a:t>
            </a:r>
            <a:r>
              <a:rPr lang="en-GB" sz="2800" err="1">
                <a:latin typeface="Consolas" panose="020B0609020204030204" pitchFamily="49" charset="0"/>
              </a:rPr>
              <a:t>pointer_name</a:t>
            </a:r>
            <a:r>
              <a:rPr lang="en-GB" sz="2800">
                <a:latin typeface="Consolas" panose="020B0609020204030204" pitchFamily="49" charset="0"/>
              </a:rPr>
              <a:t>)() = </a:t>
            </a:r>
            <a:r>
              <a:rPr lang="en-GB" sz="2800" err="1">
                <a:latin typeface="Consolas" panose="020B0609020204030204" pitchFamily="49" charset="0"/>
              </a:rPr>
              <a:t>function_name</a:t>
            </a:r>
            <a:endParaRPr lang="en-GB" sz="2800">
              <a:latin typeface="Consolas" panose="020B0609020204030204" pitchFamily="49" charset="0"/>
            </a:endParaRPr>
          </a:p>
          <a:p>
            <a:pPr marL="645750" indent="-285750">
              <a:buFont typeface="Arial" panose="020B0604020202020204" pitchFamily="34" charset="0"/>
              <a:buChar char="•"/>
            </a:pPr>
            <a:r>
              <a:rPr lang="en-GB" sz="2800"/>
              <a:t>Return types must match.</a:t>
            </a:r>
          </a:p>
          <a:p>
            <a:pPr marL="645750" indent="-285750">
              <a:buFont typeface="Arial" panose="020B0604020202020204" pitchFamily="34" charset="0"/>
              <a:buChar char="•"/>
            </a:pPr>
            <a:r>
              <a:rPr lang="en-GB" sz="2800"/>
              <a:t>Useful for jump table/array. </a:t>
            </a:r>
            <a:endParaRPr lang="cs-CZ" sz="2800"/>
          </a:p>
        </p:txBody>
      </p:sp>
      <p:sp>
        <p:nvSpPr>
          <p:cNvPr id="12" name="TextovéPole 11">
            <a:extLst>
              <a:ext uri="{FF2B5EF4-FFF2-40B4-BE49-F238E27FC236}">
                <a16:creationId xmlns:a16="http://schemas.microsoft.com/office/drawing/2014/main" id="{4246B9D7-22BF-50DA-F7E2-E77AAB3F9A11}"/>
              </a:ext>
            </a:extLst>
          </p:cNvPr>
          <p:cNvSpPr txBox="1"/>
          <p:nvPr/>
        </p:nvSpPr>
        <p:spPr>
          <a:xfrm>
            <a:off x="5448300" y="2275691"/>
            <a:ext cx="6096000" cy="3970318"/>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err="1">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my_int_func</a:t>
            </a:r>
            <a:r>
              <a:rPr lang="en-US" b="0">
                <a:solidFill>
                  <a:srgbClr val="000000"/>
                </a:solidFill>
                <a:effectLst/>
                <a:latin typeface="Consolas" panose="020B0609020204030204" pitchFamily="49" charset="0"/>
              </a:rPr>
              <a: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 </a:t>
            </a:r>
            <a:r>
              <a:rPr lang="en-US" b="0">
                <a:solidFill>
                  <a:srgbClr val="A31515"/>
                </a:solidFill>
                <a:effectLst/>
                <a:latin typeface="Consolas" panose="020B0609020204030204" pitchFamily="49" charset="0"/>
              </a:rPr>
              <a:t>"%d\n"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(*foo)(</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ampersand is actually optional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foo = &amp;</a:t>
            </a:r>
            <a:r>
              <a:rPr lang="en-US" b="0" err="1">
                <a:solidFill>
                  <a:srgbClr val="000000"/>
                </a:solidFill>
                <a:effectLst/>
                <a:latin typeface="Consolas" panose="020B0609020204030204" pitchFamily="49" charset="0"/>
              </a:rPr>
              <a:t>my_int_func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foo(</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755125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Overloading function</a:t>
            </a:r>
          </a:p>
        </p:txBody>
      </p:sp>
      <p:sp>
        <p:nvSpPr>
          <p:cNvPr id="5" name="TextovéPole 4"/>
          <p:cNvSpPr txBox="1"/>
          <p:nvPr/>
        </p:nvSpPr>
        <p:spPr>
          <a:xfrm>
            <a:off x="0" y="1477109"/>
            <a:ext cx="12191999" cy="3108543"/>
          </a:xfrm>
          <a:prstGeom prst="rect">
            <a:avLst/>
          </a:prstGeom>
          <a:noFill/>
        </p:spPr>
        <p:txBody>
          <a:bodyPr wrap="square" rtlCol="0" anchor="t">
            <a:spAutoFit/>
          </a:bodyPr>
          <a:lstStyle/>
          <a:p>
            <a:pPr marL="645160" indent="-285750">
              <a:buFont typeface="Arial" panose="020B0604020202020204" pitchFamily="34" charset="0"/>
              <a:buChar char="•"/>
            </a:pPr>
            <a:r>
              <a:rPr lang="en-GB" sz="2800"/>
              <a:t>One of the OOP pillar.</a:t>
            </a:r>
            <a:endParaRPr lang="cs-CZ"/>
          </a:p>
          <a:p>
            <a:pPr marL="645160" indent="-285750">
              <a:buFont typeface="Arial" panose="020B0604020202020204" pitchFamily="34" charset="0"/>
              <a:buChar char="•"/>
            </a:pPr>
            <a:r>
              <a:rPr lang="en-GB" sz="2800"/>
              <a:t>Rules:</a:t>
            </a:r>
            <a:br>
              <a:rPr lang="en-GB" sz="2800"/>
            </a:br>
            <a:r>
              <a:rPr lang="en-GB" sz="2800"/>
              <a:t>- Return type can’t be only distinguishing factor.</a:t>
            </a:r>
            <a:br>
              <a:rPr lang="en-GB" sz="2800"/>
            </a:br>
            <a:r>
              <a:rPr lang="en-GB" sz="2800"/>
              <a:t>- The constant-ness of the return type can be </a:t>
            </a:r>
            <a:r>
              <a:rPr lang="cs-CZ" sz="2800"/>
              <a:t>a </a:t>
            </a:r>
            <a:r>
              <a:rPr lang="en-GB" sz="2800" err="1"/>
              <a:t>distinguis</a:t>
            </a:r>
            <a:r>
              <a:rPr lang="cs-CZ" sz="2800"/>
              <a:t>h</a:t>
            </a:r>
            <a:r>
              <a:rPr lang="en-GB" sz="2800"/>
              <a:t> factor.</a:t>
            </a:r>
            <a:br>
              <a:rPr lang="en-GB" sz="2800"/>
            </a:br>
            <a:r>
              <a:rPr lang="en-GB" sz="2800"/>
              <a:t>- Different overloads have to have different types and could have different return type.</a:t>
            </a:r>
            <a:endParaRPr lang="en-GB" sz="2800">
              <a:cs typeface="Calibri"/>
            </a:endParaRPr>
          </a:p>
          <a:p>
            <a:pPr marL="645160" indent="-285750">
              <a:buFont typeface="Arial" panose="020B0604020202020204" pitchFamily="34" charset="0"/>
              <a:buChar char="•"/>
            </a:pPr>
            <a:r>
              <a:rPr lang="en-GB" sz="2800"/>
              <a:t>C doesn’t support overloading function names.</a:t>
            </a:r>
            <a:endParaRPr lang="cs-CZ" sz="2800">
              <a:cs typeface="Calibri" panose="020F0502020204030204"/>
            </a:endParaRPr>
          </a:p>
        </p:txBody>
      </p:sp>
      <p:sp>
        <p:nvSpPr>
          <p:cNvPr id="2" name="Obdélník 1">
            <a:extLst>
              <a:ext uri="{FF2B5EF4-FFF2-40B4-BE49-F238E27FC236}">
                <a16:creationId xmlns:a16="http://schemas.microsoft.com/office/drawing/2014/main" id="{EAC229FD-CAAE-4038-82DC-497516FC0F21}"/>
              </a:ext>
            </a:extLst>
          </p:cNvPr>
          <p:cNvSpPr/>
          <p:nvPr/>
        </p:nvSpPr>
        <p:spPr>
          <a:xfrm>
            <a:off x="274571" y="4796274"/>
            <a:ext cx="4879319" cy="1754326"/>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volume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of</a:t>
            </a:r>
            <a:r>
              <a:rPr lang="cs-CZ">
                <a:solidFill>
                  <a:srgbClr val="008000"/>
                </a:solidFill>
                <a:latin typeface="Consolas" panose="020B0609020204030204" pitchFamily="49" charset="0"/>
              </a:rPr>
              <a:t> a </a:t>
            </a:r>
            <a:r>
              <a:rPr lang="cs-CZ" err="1">
                <a:solidFill>
                  <a:srgbClr val="008000"/>
                </a:solidFill>
                <a:latin typeface="Consolas" panose="020B0609020204030204" pitchFamily="49" charset="0"/>
              </a:rPr>
              <a:t>cube</a:t>
            </a:r>
            <a:endParaRPr lang="cs-CZ">
              <a:solidFill>
                <a:srgbClr val="000000"/>
              </a:solidFill>
              <a:latin typeface="Consolas" panose="020B0609020204030204" pitchFamily="49" charset="0"/>
            </a:endParaRP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volume</a:t>
            </a:r>
            <a:r>
              <a:rPr lang="cs-CZ">
                <a:solidFill>
                  <a:srgbClr val="FF9900"/>
                </a:solidFill>
                <a:latin typeface="Consolas" panose="020B0609020204030204" pitchFamily="49" charset="0"/>
              </a:rPr>
              <a:t>(</a:t>
            </a:r>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a:t>
            </a:r>
            <a:r>
              <a:rPr lang="cs-CZ">
                <a:solidFill>
                  <a:srgbClr val="808080"/>
                </a:solidFill>
                <a:latin typeface="Consolas" panose="020B0609020204030204" pitchFamily="49" charset="0"/>
              </a:rPr>
              <a:t>a</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err="1">
                <a:solidFill>
                  <a:srgbClr val="483D8B"/>
                </a:solidFill>
                <a:latin typeface="Consolas" panose="020B0609020204030204" pitchFamily="49" charset="0"/>
              </a:rPr>
              <a:t>printf</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"cube of </a:t>
            </a:r>
            <a:r>
              <a:rPr lang="en-US">
                <a:solidFill>
                  <a:srgbClr val="3CB371"/>
                </a:solidFill>
                <a:latin typeface="Consolas" panose="020B0609020204030204" pitchFamily="49" charset="0"/>
              </a:rPr>
              <a:t>%.3lf</a:t>
            </a:r>
            <a:r>
              <a:rPr lang="en-US">
                <a:solidFill>
                  <a:srgbClr val="A31515"/>
                </a:solidFill>
                <a:latin typeface="Consolas" panose="020B0609020204030204" pitchFamily="49" charset="0"/>
              </a:rPr>
              <a:t>\n"</a:t>
            </a:r>
            <a:r>
              <a:rPr lang="en-US">
                <a:solidFill>
                  <a:srgbClr val="000000"/>
                </a:solidFill>
                <a:latin typeface="Consolas" panose="020B0609020204030204" pitchFamily="49" charset="0"/>
              </a:rPr>
              <a:t>, </a:t>
            </a:r>
            <a:r>
              <a:rPr lang="en-US">
                <a:solidFill>
                  <a:srgbClr val="808080"/>
                </a:solidFill>
                <a:latin typeface="Consolas" panose="020B0609020204030204" pitchFamily="49" charset="0"/>
              </a:rPr>
              <a:t>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 *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 * </a:t>
            </a:r>
            <a:r>
              <a:rPr lang="cs-CZ">
                <a:solidFill>
                  <a:srgbClr val="808080"/>
                </a:solidFill>
                <a:latin typeface="Consolas" panose="020B0609020204030204" pitchFamily="49" charset="0"/>
              </a:rPr>
              <a:t>a</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p:txBody>
      </p:sp>
      <p:sp>
        <p:nvSpPr>
          <p:cNvPr id="3" name="Obdélník 2">
            <a:extLst>
              <a:ext uri="{FF2B5EF4-FFF2-40B4-BE49-F238E27FC236}">
                <a16:creationId xmlns:a16="http://schemas.microsoft.com/office/drawing/2014/main" id="{4D537E2A-0487-4BCB-8D33-57E04C08B5C4}"/>
              </a:ext>
            </a:extLst>
          </p:cNvPr>
          <p:cNvSpPr/>
          <p:nvPr/>
        </p:nvSpPr>
        <p:spPr>
          <a:xfrm>
            <a:off x="5153890" y="4657774"/>
            <a:ext cx="6763539" cy="2031325"/>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volume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of</a:t>
            </a:r>
            <a:r>
              <a:rPr lang="cs-CZ">
                <a:solidFill>
                  <a:srgbClr val="008000"/>
                </a:solidFill>
                <a:latin typeface="Consolas" panose="020B0609020204030204" pitchFamily="49" charset="0"/>
              </a:rPr>
              <a:t> a </a:t>
            </a:r>
            <a:r>
              <a:rPr lang="cs-CZ" err="1">
                <a:solidFill>
                  <a:srgbClr val="008000"/>
                </a:solidFill>
                <a:latin typeface="Consolas" panose="020B0609020204030204" pitchFamily="49" charset="0"/>
              </a:rPr>
              <a:t>cylinder</a:t>
            </a:r>
            <a:endParaRPr lang="cs-CZ">
              <a:solidFill>
                <a:srgbClr val="000000"/>
              </a:solidFill>
              <a:latin typeface="Consolas" panose="020B0609020204030204" pitchFamily="49" charset="0"/>
            </a:endParaRPr>
          </a:p>
          <a:p>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483D8B"/>
                </a:solidFill>
                <a:latin typeface="Consolas" panose="020B0609020204030204" pitchFamily="49" charset="0"/>
              </a:rPr>
              <a:t>volume</a:t>
            </a:r>
            <a:r>
              <a:rPr lang="fr-FR">
                <a:solidFill>
                  <a:srgbClr val="FF9900"/>
                </a:solidFill>
                <a:latin typeface="Consolas" panose="020B0609020204030204" pitchFamily="49" charset="0"/>
              </a:rPr>
              <a:t>(</a:t>
            </a:r>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808080"/>
                </a:solidFill>
                <a:latin typeface="Consolas" panose="020B0609020204030204" pitchFamily="49" charset="0"/>
              </a:rPr>
              <a:t>r</a:t>
            </a:r>
            <a:r>
              <a:rPr lang="fr-FR">
                <a:solidFill>
                  <a:srgbClr val="000000"/>
                </a:solidFill>
                <a:latin typeface="Consolas" panose="020B0609020204030204" pitchFamily="49" charset="0"/>
              </a:rPr>
              <a:t>, </a:t>
            </a:r>
            <a:r>
              <a:rPr lang="fr-FR">
                <a:solidFill>
                  <a:srgbClr val="0000FF"/>
                </a:solidFill>
                <a:latin typeface="Consolas" panose="020B0609020204030204" pitchFamily="49" charset="0"/>
              </a:rPr>
              <a:t>double</a:t>
            </a:r>
            <a:r>
              <a:rPr lang="fr-FR">
                <a:solidFill>
                  <a:srgbClr val="000000"/>
                </a:solidFill>
                <a:latin typeface="Consolas" panose="020B0609020204030204" pitchFamily="49" charset="0"/>
              </a:rPr>
              <a:t> </a:t>
            </a:r>
            <a:r>
              <a:rPr lang="fr-FR">
                <a:solidFill>
                  <a:srgbClr val="808080"/>
                </a:solidFill>
                <a:latin typeface="Consolas" panose="020B0609020204030204" pitchFamily="49" charset="0"/>
              </a:rPr>
              <a:t>h</a:t>
            </a:r>
            <a:r>
              <a:rPr lang="fr-FR">
                <a:solidFill>
                  <a:srgbClr val="FF9900"/>
                </a:solidFill>
                <a:latin typeface="Consolas" panose="020B0609020204030204" pitchFamily="49" charset="0"/>
              </a:rPr>
              <a:t>)</a:t>
            </a:r>
            <a:endParaRPr lang="fr-FR">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00FF"/>
                </a:solidFill>
                <a:latin typeface="Consolas" panose="020B0609020204030204" pitchFamily="49" charset="0"/>
              </a:rPr>
              <a:t>const</a:t>
            </a:r>
            <a:r>
              <a:rPr lang="cs-CZ">
                <a:solidFill>
                  <a:srgbClr val="000000"/>
                </a:solidFill>
                <a:latin typeface="Consolas" panose="020B0609020204030204" pitchFamily="49" charset="0"/>
              </a:rPr>
              <a:t> </a:t>
            </a:r>
            <a:r>
              <a:rPr lang="cs-CZ">
                <a:solidFill>
                  <a:srgbClr val="0000FF"/>
                </a:solidFill>
                <a:latin typeface="Consolas" panose="020B0609020204030204" pitchFamily="49" charset="0"/>
              </a:rPr>
              <a:t>static</a:t>
            </a:r>
            <a:r>
              <a:rPr lang="cs-CZ">
                <a:solidFill>
                  <a:srgbClr val="000000"/>
                </a:solidFill>
                <a:latin typeface="Consolas" panose="020B0609020204030204" pitchFamily="49" charset="0"/>
              </a:rPr>
              <a:t> </a:t>
            </a:r>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_</a:t>
            </a:r>
            <a:r>
              <a:rPr lang="cs-CZ" err="1">
                <a:solidFill>
                  <a:srgbClr val="000000"/>
                </a:solidFill>
                <a:latin typeface="Consolas" panose="020B0609020204030204" pitchFamily="49" charset="0"/>
              </a:rPr>
              <a:t>pi</a:t>
            </a:r>
            <a:r>
              <a:rPr lang="cs-CZ">
                <a:solidFill>
                  <a:srgbClr val="000000"/>
                </a:solidFill>
                <a:latin typeface="Consolas" panose="020B0609020204030204" pitchFamily="49" charset="0"/>
              </a:rPr>
              <a:t> = 3.141592653589793;</a:t>
            </a:r>
          </a:p>
          <a:p>
            <a:pPr lvl="1"/>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"cylinder of </a:t>
            </a:r>
            <a:r>
              <a:rPr lang="pt-BR">
                <a:solidFill>
                  <a:srgbClr val="3CB371"/>
                </a:solidFill>
                <a:latin typeface="Consolas" panose="020B0609020204030204" pitchFamily="49" charset="0"/>
              </a:rPr>
              <a:t>%.3lf</a:t>
            </a:r>
            <a:r>
              <a:rPr lang="pt-BR">
                <a:solidFill>
                  <a:srgbClr val="A31515"/>
                </a:solidFill>
                <a:latin typeface="Consolas" panose="020B0609020204030204" pitchFamily="49" charset="0"/>
              </a:rPr>
              <a:t> x </a:t>
            </a:r>
            <a:r>
              <a:rPr lang="pt-BR">
                <a:solidFill>
                  <a:srgbClr val="3CB371"/>
                </a:solidFill>
                <a:latin typeface="Consolas" panose="020B0609020204030204" pitchFamily="49" charset="0"/>
              </a:rPr>
              <a:t>%.3lf</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a:t>
            </a:r>
            <a:r>
              <a:rPr lang="pt-BR">
                <a:solidFill>
                  <a:srgbClr val="808080"/>
                </a:solidFill>
                <a:latin typeface="Consolas" panose="020B0609020204030204" pitchFamily="49" charset="0"/>
              </a:rPr>
              <a:t>h</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pPr lvl="1"/>
            <a:r>
              <a:rPr lang="pt-BR">
                <a:solidFill>
                  <a:srgbClr val="0000FF"/>
                </a:solidFill>
                <a:latin typeface="Consolas" panose="020B0609020204030204" pitchFamily="49" charset="0"/>
              </a:rPr>
              <a:t>return</a:t>
            </a:r>
            <a:r>
              <a:rPr lang="pt-BR">
                <a:solidFill>
                  <a:srgbClr val="000000"/>
                </a:solidFill>
                <a:latin typeface="Consolas" panose="020B0609020204030204" pitchFamily="49" charset="0"/>
              </a:rPr>
              <a:t> _pi *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 </a:t>
            </a:r>
            <a:r>
              <a:rPr lang="pt-BR">
                <a:solidFill>
                  <a:srgbClr val="808080"/>
                </a:solidFill>
                <a:latin typeface="Consolas" panose="020B0609020204030204" pitchFamily="49" charset="0"/>
              </a:rPr>
              <a:t>r</a:t>
            </a:r>
            <a:r>
              <a:rPr lang="pt-BR">
                <a:solidFill>
                  <a:srgbClr val="000000"/>
                </a:solidFill>
                <a:latin typeface="Consolas" panose="020B0609020204030204" pitchFamily="49" charset="0"/>
              </a:rPr>
              <a:t> * </a:t>
            </a:r>
            <a:r>
              <a:rPr lang="pt-BR">
                <a:solidFill>
                  <a:srgbClr val="808080"/>
                </a:solidFill>
                <a:latin typeface="Consolas" panose="020B0609020204030204" pitchFamily="49" charset="0"/>
              </a:rPr>
              <a:t>h</a:t>
            </a:r>
            <a:r>
              <a:rPr lang="pt-BR">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55050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Overloading operators with functions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Not available for build-in types (int, double etc.)</a:t>
            </a:r>
          </a:p>
          <a:p>
            <a:pPr marL="645750" indent="-285750">
              <a:buFont typeface="Arial" panose="020B0604020202020204" pitchFamily="34" charset="0"/>
              <a:buChar char="•"/>
            </a:pPr>
            <a:r>
              <a:rPr lang="en-GB" sz="2800"/>
              <a:t>We define a function with constant reference operands which is called when the operator is used.</a:t>
            </a:r>
          </a:p>
          <a:p>
            <a:pPr marL="645750" indent="-285750">
              <a:buFont typeface="Arial" panose="020B0604020202020204" pitchFamily="34" charset="0"/>
              <a:buChar char="•"/>
            </a:pPr>
            <a:r>
              <a:rPr lang="en-GB" sz="2800"/>
              <a:t>Make a meaningful overload to operators!!! (#</a:t>
            </a:r>
            <a:r>
              <a:rPr lang="en-GB" sz="2800" err="1"/>
              <a:t>BestPractise</a:t>
            </a:r>
            <a:r>
              <a:rPr lang="en-GB" sz="2800"/>
              <a:t>)</a:t>
            </a:r>
            <a:endParaRPr lang="cs-CZ" sz="2800"/>
          </a:p>
        </p:txBody>
      </p:sp>
      <p:sp>
        <p:nvSpPr>
          <p:cNvPr id="2" name="Obdélník 1">
            <a:extLst>
              <a:ext uri="{FF2B5EF4-FFF2-40B4-BE49-F238E27FC236}">
                <a16:creationId xmlns:a16="http://schemas.microsoft.com/office/drawing/2014/main" id="{81D57BB5-9A0E-4FDE-9CF7-65346BD9895C}"/>
              </a:ext>
            </a:extLst>
          </p:cNvPr>
          <p:cNvSpPr/>
          <p:nvPr/>
        </p:nvSpPr>
        <p:spPr>
          <a:xfrm>
            <a:off x="1544152" y="4836669"/>
            <a:ext cx="10259920" cy="1754326"/>
          </a:xfrm>
          <a:prstGeom prst="rect">
            <a:avLst/>
          </a:prstGeom>
        </p:spPr>
        <p:txBody>
          <a:bodyPr wrap="square">
            <a:spAutoFit/>
          </a:bodyPr>
          <a:lstStyle/>
          <a:p>
            <a:r>
              <a:rPr lang="en-US">
                <a:solidFill>
                  <a:srgbClr val="008000"/>
                </a:solidFill>
                <a:latin typeface="Consolas" panose="020B0609020204030204" pitchFamily="49" charset="0"/>
              </a:rPr>
              <a:t>// A function which overloading + operator with two operand of class A</a:t>
            </a:r>
            <a:endParaRPr lang="en-US">
              <a:solidFill>
                <a:srgbClr val="000000"/>
              </a:solidFill>
              <a:latin typeface="Consolas" panose="020B0609020204030204" pitchFamily="49" charset="0"/>
            </a:endParaRPr>
          </a:p>
          <a:p>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a:t>
            </a:r>
            <a:r>
              <a:rPr lang="en-US">
                <a:solidFill>
                  <a:srgbClr val="483D8B"/>
                </a:solidFill>
                <a:latin typeface="Consolas" panose="020B0609020204030204" pitchFamily="49" charset="0"/>
              </a:rPr>
              <a:t>operator +</a:t>
            </a:r>
            <a:r>
              <a:rPr lang="en-US">
                <a:solidFill>
                  <a:srgbClr val="000000"/>
                </a:solidFill>
                <a:latin typeface="Consolas" panose="020B0609020204030204" pitchFamily="49" charset="0"/>
              </a:rPr>
              <a:t> </a:t>
            </a:r>
            <a:r>
              <a:rPr lang="en-US">
                <a:solidFill>
                  <a:srgbClr val="FF9900"/>
                </a:solidFill>
                <a:latin typeface="Consolas" panose="020B0609020204030204" pitchFamily="49" charset="0"/>
              </a:rPr>
              <a:t>(</a:t>
            </a:r>
            <a:r>
              <a:rPr lang="en-US">
                <a:solidFill>
                  <a:srgbClr val="0000FF"/>
                </a:solidFill>
                <a:latin typeface="Consolas" panose="020B0609020204030204" pitchFamily="49" charset="0"/>
              </a:rPr>
              <a:t>const</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SimpleClass</a:t>
            </a:r>
            <a:r>
              <a:rPr lang="en-US">
                <a:solidFill>
                  <a:srgbClr val="000000"/>
                </a:solidFill>
                <a:latin typeface="Consolas" panose="020B0609020204030204" pitchFamily="49" charset="0"/>
              </a:rPr>
              <a:t> &amp; </a:t>
            </a:r>
            <a:r>
              <a:rPr lang="en-US" err="1">
                <a:solidFill>
                  <a:srgbClr val="808080"/>
                </a:solidFill>
                <a:latin typeface="Consolas" panose="020B0609020204030204" pitchFamily="49" charset="0"/>
              </a:rPr>
              <a:t>lhs</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const</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SimpleClass</a:t>
            </a:r>
            <a:r>
              <a:rPr lang="en-US">
                <a:solidFill>
                  <a:srgbClr val="000000"/>
                </a:solidFill>
                <a:latin typeface="Consolas" panose="020B0609020204030204" pitchFamily="49" charset="0"/>
              </a:rPr>
              <a:t> &amp; </a:t>
            </a:r>
            <a:r>
              <a:rPr lang="en-US" err="1">
                <a:solidFill>
                  <a:srgbClr val="808080"/>
                </a:solidFill>
                <a:latin typeface="Consolas" panose="020B0609020204030204" pitchFamily="49" charset="0"/>
              </a:rPr>
              <a:t>rhs</a:t>
            </a:r>
            <a:r>
              <a:rPr lang="en-US">
                <a:solidFill>
                  <a:srgbClr val="FF9900"/>
                </a:solidFill>
                <a:latin typeface="Consolas" panose="020B0609020204030204" pitchFamily="49" charset="0"/>
              </a:rPr>
              <a:t>)</a:t>
            </a:r>
            <a:endParaRPr lang="en-US">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a:solidFill>
                  <a:srgbClr val="483D8B"/>
                </a:solidFill>
                <a:latin typeface="Consolas" panose="020B0609020204030204" pitchFamily="49" charset="0"/>
              </a:rPr>
              <a:t>puts</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"operator + for class 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pPr lvl="1"/>
            <a:r>
              <a:rPr lang="en-US">
                <a:solidFill>
                  <a:srgbClr val="0000FF"/>
                </a:solidFill>
                <a:latin typeface="Consolas" panose="020B0609020204030204" pitchFamily="49" charset="0"/>
              </a:rPr>
              <a:t>return</a:t>
            </a:r>
            <a:r>
              <a:rPr lang="en-US">
                <a:solidFill>
                  <a:srgbClr val="000000"/>
                </a:solidFill>
                <a:latin typeface="Consolas" panose="020B0609020204030204" pitchFamily="49" charset="0"/>
              </a:rPr>
              <a:t> </a:t>
            </a:r>
            <a:r>
              <a:rPr lang="en-US" err="1">
                <a:solidFill>
                  <a:srgbClr val="808080"/>
                </a:solidFill>
                <a:latin typeface="Consolas" panose="020B0609020204030204" pitchFamily="49" charset="0"/>
              </a:rPr>
              <a:t>lhs</a:t>
            </a:r>
            <a:r>
              <a:rPr lang="en-US" err="1">
                <a:solidFill>
                  <a:srgbClr val="000000"/>
                </a:solidFill>
                <a:latin typeface="Consolas" panose="020B0609020204030204" pitchFamily="49" charset="0"/>
              </a:rPr>
              <a:t>.value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 + </a:t>
            </a:r>
            <a:r>
              <a:rPr lang="en-US" err="1">
                <a:solidFill>
                  <a:srgbClr val="808080"/>
                </a:solidFill>
                <a:latin typeface="Consolas" panose="020B0609020204030204" pitchFamily="49" charset="0"/>
              </a:rPr>
              <a:t>rhs</a:t>
            </a:r>
            <a:r>
              <a:rPr lang="en-US" err="1">
                <a:solidFill>
                  <a:srgbClr val="000000"/>
                </a:solidFill>
                <a:latin typeface="Consolas" panose="020B0609020204030204" pitchFamily="49" charset="0"/>
              </a:rPr>
              <a:t>.value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3083173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Defining a variable number of arguments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Sometimes we need an unknown beforehand number of parameters in the function call, e.g. </a:t>
            </a:r>
            <a:r>
              <a:rPr lang="en-GB" sz="2800" dirty="0" err="1">
                <a:latin typeface="Consolas" panose="020B0609020204030204" pitchFamily="49" charset="0"/>
              </a:rPr>
              <a:t>printf</a:t>
            </a:r>
            <a:r>
              <a:rPr lang="en-GB" sz="2800" dirty="0">
                <a:latin typeface="Consolas" panose="020B0609020204030204" pitchFamily="49" charset="0"/>
              </a:rPr>
              <a:t>()</a:t>
            </a:r>
            <a:r>
              <a:rPr lang="en-GB" sz="2800" dirty="0"/>
              <a:t>. </a:t>
            </a:r>
          </a:p>
          <a:p>
            <a:pPr marL="645750" indent="-285750">
              <a:buFont typeface="Arial" panose="020B0604020202020204" pitchFamily="34" charset="0"/>
              <a:buChar char="•"/>
            </a:pPr>
            <a:r>
              <a:rPr lang="en-GB" sz="2800" dirty="0"/>
              <a:t>We can do an extensive overloads or use </a:t>
            </a:r>
            <a:r>
              <a:rPr lang="en-GB" sz="2800" dirty="0" err="1">
                <a:latin typeface="Consolas" panose="020B0609020204030204" pitchFamily="49" charset="0"/>
              </a:rPr>
              <a:t>va_list</a:t>
            </a:r>
            <a:r>
              <a:rPr lang="en-GB" sz="2800" dirty="0"/>
              <a:t> from </a:t>
            </a:r>
            <a:r>
              <a:rPr lang="en-GB" sz="2800" dirty="0" err="1">
                <a:latin typeface="Consolas" panose="020B0609020204030204" pitchFamily="49" charset="0"/>
              </a:rPr>
              <a:t>cstdarg</a:t>
            </a:r>
            <a:r>
              <a:rPr lang="en-GB" sz="2800" dirty="0"/>
              <a:t>.</a:t>
            </a:r>
          </a:p>
          <a:p>
            <a:pPr marL="645750" indent="-285750">
              <a:buFont typeface="Arial" panose="020B0604020202020204" pitchFamily="34" charset="0"/>
              <a:buChar char="•"/>
            </a:pPr>
            <a:r>
              <a:rPr lang="en-GB" sz="2800" dirty="0"/>
              <a:t>Macro </a:t>
            </a:r>
            <a:r>
              <a:rPr lang="en-GB" sz="2800" dirty="0" err="1">
                <a:latin typeface="Consolas" panose="020B0609020204030204" pitchFamily="49" charset="0"/>
              </a:rPr>
              <a:t>va_list</a:t>
            </a:r>
            <a:r>
              <a:rPr lang="en-GB" sz="2800" dirty="0"/>
              <a:t> enables us to operate with a variable number of input arguments.</a:t>
            </a:r>
            <a:endParaRPr lang="cs-CZ" sz="2800" dirty="0"/>
          </a:p>
        </p:txBody>
      </p:sp>
      <p:sp>
        <p:nvSpPr>
          <p:cNvPr id="2" name="Obdélník 1">
            <a:extLst>
              <a:ext uri="{FF2B5EF4-FFF2-40B4-BE49-F238E27FC236}">
                <a16:creationId xmlns:a16="http://schemas.microsoft.com/office/drawing/2014/main" id="{6677BE3A-CAE6-4205-BF8E-16682F94EA63}"/>
              </a:ext>
            </a:extLst>
          </p:cNvPr>
          <p:cNvSpPr/>
          <p:nvPr/>
        </p:nvSpPr>
        <p:spPr>
          <a:xfrm>
            <a:off x="6569573" y="3723878"/>
            <a:ext cx="5121145" cy="2862322"/>
          </a:xfrm>
          <a:prstGeom prst="rect">
            <a:avLst/>
          </a:prstGeom>
        </p:spPr>
        <p:txBody>
          <a:bodyPr wrap="square">
            <a:spAutoFit/>
          </a:bodyPr>
          <a:lstStyle/>
          <a:p>
            <a:r>
              <a:rPr lang="en-US">
                <a:solidFill>
                  <a:srgbClr val="008000"/>
                </a:solidFill>
                <a:latin typeface="Consolas" panose="020B0609020204030204" pitchFamily="49" charset="0"/>
              </a:rPr>
              <a:t>// works like </a:t>
            </a:r>
            <a:r>
              <a:rPr lang="en-US" err="1">
                <a:solidFill>
                  <a:srgbClr val="008000"/>
                </a:solidFill>
                <a:latin typeface="Consolas" panose="020B0609020204030204" pitchFamily="49" charset="0"/>
              </a:rPr>
              <a:t>printf</a:t>
            </a:r>
            <a:r>
              <a:rPr lang="en-US">
                <a:solidFill>
                  <a:srgbClr val="008000"/>
                </a:solidFill>
                <a:latin typeface="Consolas" panose="020B0609020204030204" pitchFamily="49" charset="0"/>
              </a:rPr>
              <a:t>, format plus </a:t>
            </a:r>
            <a:r>
              <a:rPr lang="en-US" err="1">
                <a:solidFill>
                  <a:srgbClr val="008000"/>
                </a:solidFill>
                <a:latin typeface="Consolas" panose="020B0609020204030204" pitchFamily="49" charset="0"/>
              </a:rPr>
              <a:t>args</a:t>
            </a:r>
            <a:endParaRPr lang="en-US">
              <a:solidFill>
                <a:srgbClr val="000000"/>
              </a:solidFill>
              <a:latin typeface="Consolas" panose="020B0609020204030204" pitchFamily="49" charset="0"/>
            </a:endParaRPr>
          </a:p>
          <a:p>
            <a:r>
              <a:rPr lang="fr-FR">
                <a:solidFill>
                  <a:srgbClr val="0000FF"/>
                </a:solidFill>
                <a:latin typeface="Consolas" panose="020B0609020204030204" pitchFamily="49" charset="0"/>
              </a:rPr>
              <a:t>int</a:t>
            </a:r>
            <a:r>
              <a:rPr lang="fr-FR">
                <a:solidFill>
                  <a:srgbClr val="000000"/>
                </a:solidFill>
                <a:latin typeface="Consolas" panose="020B0609020204030204" pitchFamily="49" charset="0"/>
              </a:rPr>
              <a:t> </a:t>
            </a:r>
            <a:r>
              <a:rPr lang="fr-FR">
                <a:solidFill>
                  <a:srgbClr val="483D8B"/>
                </a:solidFill>
                <a:latin typeface="Consolas" panose="020B0609020204030204" pitchFamily="49" charset="0"/>
              </a:rPr>
              <a:t>message</a:t>
            </a:r>
            <a:r>
              <a:rPr lang="fr-FR">
                <a:solidFill>
                  <a:srgbClr val="FF9900"/>
                </a:solidFill>
                <a:latin typeface="Consolas" panose="020B0609020204030204" pitchFamily="49" charset="0"/>
              </a:rPr>
              <a:t>(</a:t>
            </a:r>
            <a:r>
              <a:rPr lang="fr-FR">
                <a:solidFill>
                  <a:srgbClr val="0000FF"/>
                </a:solidFill>
                <a:latin typeface="Consolas" panose="020B0609020204030204" pitchFamily="49" charset="0"/>
              </a:rPr>
              <a:t>const</a:t>
            </a:r>
            <a:r>
              <a:rPr lang="fr-FR">
                <a:solidFill>
                  <a:srgbClr val="000000"/>
                </a:solidFill>
                <a:latin typeface="Consolas" panose="020B0609020204030204" pitchFamily="49" charset="0"/>
              </a:rPr>
              <a:t> </a:t>
            </a:r>
            <a:r>
              <a:rPr lang="fr-FR">
                <a:solidFill>
                  <a:srgbClr val="0000FF"/>
                </a:solidFill>
                <a:latin typeface="Consolas" panose="020B0609020204030204" pitchFamily="49" charset="0"/>
              </a:rPr>
              <a:t>char</a:t>
            </a:r>
            <a:r>
              <a:rPr lang="fr-FR">
                <a:solidFill>
                  <a:srgbClr val="000000"/>
                </a:solidFill>
                <a:latin typeface="Consolas" panose="020B0609020204030204" pitchFamily="49" charset="0"/>
              </a:rPr>
              <a:t> * </a:t>
            </a:r>
            <a:r>
              <a:rPr lang="fr-FR">
                <a:solidFill>
                  <a:srgbClr val="808080"/>
                </a:solidFill>
                <a:latin typeface="Consolas" panose="020B0609020204030204" pitchFamily="49" charset="0"/>
              </a:rPr>
              <a:t>fmt</a:t>
            </a:r>
            <a:r>
              <a:rPr lang="fr-FR">
                <a:solidFill>
                  <a:srgbClr val="000000"/>
                </a:solidFill>
                <a:latin typeface="Consolas" panose="020B0609020204030204" pitchFamily="49" charset="0"/>
              </a:rPr>
              <a:t>, ...</a:t>
            </a:r>
            <a:r>
              <a:rPr lang="fr-FR">
                <a:solidFill>
                  <a:srgbClr val="FF9900"/>
                </a:solidFill>
                <a:latin typeface="Consolas" panose="020B0609020204030204" pitchFamily="49" charset="0"/>
              </a:rPr>
              <a:t>)</a:t>
            </a:r>
            <a:endParaRPr lang="fr-FR">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8B8B"/>
                </a:solidFill>
                <a:latin typeface="Consolas" panose="020B0609020204030204" pitchFamily="49" charset="0"/>
              </a:rPr>
              <a:t>va_list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ap</a:t>
            </a:r>
            <a:r>
              <a:rPr lang="cs-CZ">
                <a:solidFill>
                  <a:srgbClr val="000000"/>
                </a:solidFill>
                <a:latin typeface="Consolas" panose="020B0609020204030204" pitchFamily="49" charset="0"/>
              </a:rPr>
              <a:t>;</a:t>
            </a:r>
          </a:p>
          <a:p>
            <a:pPr lvl="1"/>
            <a:r>
              <a:rPr lang="cs-CZ" err="1">
                <a:solidFill>
                  <a:srgbClr val="6F008A"/>
                </a:solidFill>
                <a:latin typeface="Consolas" panose="020B0609020204030204" pitchFamily="49" charset="0"/>
              </a:rPr>
              <a:t>va_start</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ap</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fmt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rc</a:t>
            </a:r>
            <a:r>
              <a:rPr lang="cs-CZ">
                <a:solidFill>
                  <a:srgbClr val="000000"/>
                </a:solidFill>
                <a:latin typeface="Consolas" panose="020B0609020204030204" pitchFamily="49" charset="0"/>
              </a:rPr>
              <a:t> = </a:t>
            </a:r>
            <a:r>
              <a:rPr lang="cs-CZ" err="1">
                <a:solidFill>
                  <a:srgbClr val="483D8B"/>
                </a:solidFill>
                <a:latin typeface="Consolas" panose="020B0609020204030204" pitchFamily="49" charset="0"/>
              </a:rPr>
              <a:t>vfprintf</a:t>
            </a:r>
            <a:r>
              <a:rPr lang="cs-CZ">
                <a:solidFill>
                  <a:srgbClr val="FF1493"/>
                </a:solidFill>
                <a:latin typeface="Consolas" panose="020B0609020204030204" pitchFamily="49" charset="0"/>
              </a:rPr>
              <a:t>(</a:t>
            </a:r>
            <a:r>
              <a:rPr lang="cs-CZ" err="1">
                <a:solidFill>
                  <a:srgbClr val="6F008A"/>
                </a:solidFill>
                <a:latin typeface="Consolas" panose="020B0609020204030204" pitchFamily="49" charset="0"/>
              </a:rPr>
              <a:t>stdout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fmt</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ap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err="1">
                <a:solidFill>
                  <a:srgbClr val="6F008A"/>
                </a:solidFill>
                <a:latin typeface="Consolas" panose="020B0609020204030204" pitchFamily="49" charset="0"/>
              </a:rPr>
              <a:t>va_end</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ap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rc</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788616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recursion</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dirty="0"/>
              <a:t>Recursive function is a function which call itself.</a:t>
            </a:r>
          </a:p>
          <a:p>
            <a:pPr marL="645750" indent="-285750">
              <a:buFont typeface="Arial" panose="020B0604020202020204" pitchFamily="34" charset="0"/>
              <a:buChar char="•"/>
            </a:pPr>
            <a:r>
              <a:rPr lang="en-GB" sz="2800" dirty="0"/>
              <a:t>Recursion is like fire – a good tool but bad master.</a:t>
            </a:r>
          </a:p>
          <a:p>
            <a:pPr marL="645750" indent="-285750">
              <a:buFont typeface="Arial" panose="020B0604020202020204" pitchFamily="34" charset="0"/>
              <a:buChar char="•"/>
            </a:pPr>
            <a:r>
              <a:rPr lang="en-GB" sz="2800" dirty="0"/>
              <a:t>Recursion creates unreadable call stacks =&gt; hard to debug.</a:t>
            </a:r>
          </a:p>
          <a:p>
            <a:pPr marL="645750" indent="-285750">
              <a:buFont typeface="Arial" panose="020B0604020202020204" pitchFamily="34" charset="0"/>
              <a:buChar char="•"/>
            </a:pPr>
            <a:r>
              <a:rPr lang="en-GB" sz="2800" dirty="0"/>
              <a:t>Recursion could solve some sort of problems elegantly.</a:t>
            </a:r>
          </a:p>
          <a:p>
            <a:pPr marL="645750" indent="-285750">
              <a:buFont typeface="Arial" panose="020B0604020202020204" pitchFamily="34" charset="0"/>
              <a:buChar char="•"/>
            </a:pPr>
            <a:r>
              <a:rPr lang="en-GB" sz="2800" dirty="0"/>
              <a:t>Recursion could easily cause stack overflow problems.</a:t>
            </a:r>
          </a:p>
          <a:p>
            <a:pPr marL="645750" indent="-285750">
              <a:buFont typeface="Arial" panose="020B0604020202020204" pitchFamily="34" charset="0"/>
              <a:buChar char="•"/>
            </a:pPr>
            <a:r>
              <a:rPr lang="en-GB" sz="2800" dirty="0"/>
              <a:t>Most of the problem solved by recursion can be solved otherwise.</a:t>
            </a:r>
            <a:endParaRPr lang="cs-CZ" sz="2800" dirty="0"/>
          </a:p>
        </p:txBody>
      </p:sp>
    </p:spTree>
    <p:extLst>
      <p:ext uri="{BB962C8B-B14F-4D97-AF65-F5344CB8AC3E}">
        <p14:creationId xmlns:p14="http://schemas.microsoft.com/office/powerpoint/2010/main" val="2237742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Build process of C/C++ application</a:t>
            </a:r>
            <a:endParaRPr lang="cs-CZ"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Binaries (exe or </a:t>
            </a:r>
            <a:r>
              <a:rPr lang="en-GB" sz="2800" err="1"/>
              <a:t>dll</a:t>
            </a:r>
            <a:r>
              <a:rPr lang="en-GB" sz="2800"/>
              <a:t> files) are product of</a:t>
            </a:r>
            <a:br>
              <a:rPr lang="en-GB" sz="2800"/>
            </a:br>
            <a:r>
              <a:rPr lang="en-GB" sz="2800" b="1"/>
              <a:t>the build process</a:t>
            </a:r>
            <a:r>
              <a:rPr lang="en-GB" sz="2800"/>
              <a:t>.</a:t>
            </a:r>
          </a:p>
          <a:p>
            <a:pPr marL="645750" indent="-285750">
              <a:buFont typeface="Arial" panose="020B0604020202020204" pitchFamily="34" charset="0"/>
              <a:buChar char="•"/>
            </a:pPr>
            <a:r>
              <a:rPr lang="en-GB" sz="2800"/>
              <a:t>A </a:t>
            </a:r>
            <a:r>
              <a:rPr lang="en-GB" sz="2800" err="1"/>
              <a:t>preprocessor</a:t>
            </a:r>
            <a:r>
              <a:rPr lang="en-GB" sz="2800"/>
              <a:t>, a compiler, an assembler and </a:t>
            </a:r>
            <a:br>
              <a:rPr lang="en-GB" sz="2800"/>
            </a:br>
            <a:r>
              <a:rPr lang="en-GB" sz="2800"/>
              <a:t>a linker is called respectively to produce final</a:t>
            </a:r>
            <a:br>
              <a:rPr lang="en-GB" sz="2800"/>
            </a:br>
            <a:r>
              <a:rPr lang="en-GB" sz="2800"/>
              <a:t>binary code.</a:t>
            </a:r>
          </a:p>
          <a:p>
            <a:pPr marL="645750" indent="-285750">
              <a:buFont typeface="Arial" panose="020B0604020202020204" pitchFamily="34" charset="0"/>
              <a:buChar char="•"/>
            </a:pPr>
            <a:r>
              <a:rPr lang="en-GB" sz="2800"/>
              <a:t>The build process is highly sophisticated,</a:t>
            </a:r>
            <a:br>
              <a:rPr lang="en-GB" sz="2800"/>
            </a:br>
            <a:r>
              <a:rPr lang="en-GB" sz="2800"/>
              <a:t>a platform specific, on-developer </a:t>
            </a:r>
            <a:br>
              <a:rPr lang="en-GB" sz="2800"/>
            </a:br>
            <a:r>
              <a:rPr lang="en-GB" sz="2800"/>
              <a:t>demanding task.</a:t>
            </a:r>
            <a:endParaRPr lang="cs-CZ" sz="2800"/>
          </a:p>
        </p:txBody>
      </p:sp>
      <p:pic>
        <p:nvPicPr>
          <p:cNvPr id="9" name="Obrázek 8">
            <a:extLst>
              <a:ext uri="{FF2B5EF4-FFF2-40B4-BE49-F238E27FC236}">
                <a16:creationId xmlns:a16="http://schemas.microsoft.com/office/drawing/2014/main" id="{AD665EC9-50B5-48F0-810B-F75859A69F83}"/>
              </a:ext>
            </a:extLst>
          </p:cNvPr>
          <p:cNvPicPr>
            <a:picLocks noChangeAspect="1"/>
          </p:cNvPicPr>
          <p:nvPr/>
        </p:nvPicPr>
        <p:blipFill>
          <a:blip r:embed="rId2"/>
          <a:stretch>
            <a:fillRect/>
          </a:stretch>
        </p:blipFill>
        <p:spPr>
          <a:xfrm>
            <a:off x="7414425" y="965409"/>
            <a:ext cx="4321964" cy="4927181"/>
          </a:xfrm>
          <a:prstGeom prst="rect">
            <a:avLst/>
          </a:prstGeom>
        </p:spPr>
      </p:pic>
    </p:spTree>
    <p:extLst>
      <p:ext uri="{BB962C8B-B14F-4D97-AF65-F5344CB8AC3E}">
        <p14:creationId xmlns:p14="http://schemas.microsoft.com/office/powerpoint/2010/main" val="1979112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(1) </a:t>
            </a:r>
            <a:r>
              <a:rPr lang="en-US" sz="2800"/>
              <a:t>How do you declare a function named </a:t>
            </a:r>
            <a:r>
              <a:rPr lang="en-US" sz="2800" b="1" i="1"/>
              <a:t>find </a:t>
            </a:r>
            <a:r>
              <a:rPr lang="en-US" sz="2800"/>
              <a:t>that takes a parameter named </a:t>
            </a:r>
            <a:r>
              <a:rPr lang="en-US" sz="2800" b="1" i="1" err="1"/>
              <a:t>recordId</a:t>
            </a:r>
            <a:r>
              <a:rPr lang="en-US" sz="2800" b="1" i="1"/>
              <a:t> </a:t>
            </a:r>
            <a:r>
              <a:rPr lang="en-US" sz="2800"/>
              <a:t>by reference? </a:t>
            </a:r>
            <a:r>
              <a:rPr lang="en-US" sz="2800">
                <a:solidFill>
                  <a:schemeClr val="bg1"/>
                </a:solidFill>
              </a:rPr>
              <a:t>(</a:t>
            </a:r>
            <a:r>
              <a:rPr lang="cs-CZ" sz="2800">
                <a:solidFill>
                  <a:schemeClr val="bg1"/>
                </a:solidFill>
              </a:rPr>
              <a:t>find(</a:t>
            </a:r>
            <a:r>
              <a:rPr lang="cs-CZ" sz="2800" err="1">
                <a:solidFill>
                  <a:schemeClr val="bg1"/>
                </a:solidFill>
              </a:rPr>
              <a:t>int</a:t>
            </a:r>
            <a:r>
              <a:rPr lang="cs-CZ" sz="2800">
                <a:solidFill>
                  <a:schemeClr val="bg1"/>
                </a:solidFill>
              </a:rPr>
              <a:t> &amp; </a:t>
            </a:r>
            <a:r>
              <a:rPr lang="cs-CZ" sz="2800" err="1">
                <a:solidFill>
                  <a:schemeClr val="bg1"/>
                </a:solidFill>
              </a:rPr>
              <a:t>recordId</a:t>
            </a:r>
            <a:r>
              <a:rPr lang="cs-CZ" sz="2800">
                <a:solidFill>
                  <a:schemeClr val="bg1"/>
                </a:solidFill>
              </a:rPr>
              <a:t>) {}</a:t>
            </a:r>
            <a:r>
              <a:rPr lang="en-US" sz="2800">
                <a:solidFill>
                  <a:schemeClr val="bg1"/>
                </a:solidFill>
              </a:rPr>
              <a:t>)</a:t>
            </a:r>
            <a:endParaRPr lang="cs-CZ">
              <a:solidFill>
                <a:schemeClr val="bg1"/>
              </a:solidFill>
            </a:endParaRPr>
          </a:p>
          <a:p>
            <a:pPr marL="645160" indent="-285750">
              <a:buFont typeface="Arial" panose="020B0604020202020204" pitchFamily="34" charset="0"/>
              <a:buChar char="•"/>
            </a:pPr>
            <a:r>
              <a:rPr lang="en-US" sz="2800"/>
              <a:t>(2) Must be a function declared before the function is called? </a:t>
            </a:r>
            <a:r>
              <a:rPr lang="en-GB" sz="2800">
                <a:solidFill>
                  <a:schemeClr val="bg1"/>
                </a:solidFill>
              </a:rPr>
              <a:t>(true)</a:t>
            </a:r>
            <a:endParaRPr lang="en-GB" sz="2800">
              <a:solidFill>
                <a:schemeClr val="bg1"/>
              </a:solidFill>
              <a:cs typeface="Calibri"/>
            </a:endParaRPr>
          </a:p>
          <a:p>
            <a:pPr marL="645160" indent="-285750">
              <a:buFont typeface="Arial" panose="020B0604020202020204" pitchFamily="34" charset="0"/>
              <a:buChar char="•"/>
            </a:pPr>
            <a:r>
              <a:rPr lang="en-GB" sz="2800"/>
              <a:t>(3) </a:t>
            </a:r>
            <a:r>
              <a:rPr lang="en-US" sz="2800"/>
              <a:t>How can you prevent modifying a value passed to a function by reference? </a:t>
            </a:r>
            <a:r>
              <a:rPr lang="en-GB" sz="2800">
                <a:solidFill>
                  <a:schemeClr val="bg1"/>
                </a:solidFill>
              </a:rPr>
              <a:t>(</a:t>
            </a:r>
            <a:r>
              <a:rPr lang="cs-CZ" sz="2800">
                <a:solidFill>
                  <a:schemeClr val="bg1"/>
                </a:solidFill>
              </a:rPr>
              <a:t>by </a:t>
            </a:r>
            <a:r>
              <a:rPr lang="cs-CZ" sz="2800" err="1">
                <a:solidFill>
                  <a:schemeClr val="bg1"/>
                </a:solidFill>
              </a:rPr>
              <a:t>using</a:t>
            </a:r>
            <a:r>
              <a:rPr lang="cs-CZ" sz="2800">
                <a:solidFill>
                  <a:schemeClr val="bg1"/>
                </a:solidFill>
              </a:rPr>
              <a:t> </a:t>
            </a:r>
            <a:r>
              <a:rPr lang="cs-CZ" sz="2800" err="1">
                <a:solidFill>
                  <a:schemeClr val="bg1"/>
                </a:solidFill>
              </a:rPr>
              <a:t>const</a:t>
            </a:r>
            <a:r>
              <a:rPr lang="en-GB" sz="2800">
                <a:solidFill>
                  <a:schemeClr val="bg1"/>
                </a:solidFill>
              </a:rPr>
              <a:t>)</a:t>
            </a:r>
            <a:endParaRPr lang="en-GB" sz="2800">
              <a:solidFill>
                <a:schemeClr val="bg1"/>
              </a:solidFill>
              <a:cs typeface="Calibri"/>
            </a:endParaRPr>
          </a:p>
          <a:p>
            <a:pPr marL="645160" indent="-285750">
              <a:buFont typeface="Arial" panose="020B0604020202020204" pitchFamily="34" charset="0"/>
              <a:buChar char="•"/>
            </a:pPr>
            <a:r>
              <a:rPr lang="en-GB" sz="2800"/>
              <a:t>(4) </a:t>
            </a:r>
            <a:r>
              <a:rPr lang="en-US" sz="2800"/>
              <a:t>How do you declare a function pointer named </a:t>
            </a:r>
            <a:r>
              <a:rPr lang="en-US" sz="2800" err="1"/>
              <a:t>fPointer</a:t>
            </a:r>
            <a:r>
              <a:rPr lang="en-US" sz="2800"/>
              <a:t> that points to a function named </a:t>
            </a:r>
            <a:r>
              <a:rPr lang="en-US" sz="2800" err="1"/>
              <a:t>printRecords</a:t>
            </a:r>
            <a:r>
              <a:rPr lang="en-US" sz="2800"/>
              <a:t> which returns an integer? </a:t>
            </a:r>
            <a:r>
              <a:rPr lang="en-US" sz="2800">
                <a:solidFill>
                  <a:schemeClr val="bg1"/>
                </a:solidFill>
              </a:rPr>
              <a:t>(</a:t>
            </a:r>
            <a:r>
              <a:rPr lang="cs-CZ" sz="2800" err="1">
                <a:solidFill>
                  <a:schemeClr val="bg1"/>
                </a:solidFill>
              </a:rPr>
              <a:t>int</a:t>
            </a:r>
            <a:r>
              <a:rPr lang="cs-CZ" sz="2800">
                <a:solidFill>
                  <a:schemeClr val="bg1"/>
                </a:solidFill>
              </a:rPr>
              <a:t> (*</a:t>
            </a:r>
            <a:r>
              <a:rPr lang="cs-CZ" sz="2800" err="1">
                <a:solidFill>
                  <a:schemeClr val="bg1"/>
                </a:solidFill>
              </a:rPr>
              <a:t>fPointer</a:t>
            </a:r>
            <a:r>
              <a:rPr lang="cs-CZ" sz="2800">
                <a:solidFill>
                  <a:schemeClr val="bg1"/>
                </a:solidFill>
              </a:rPr>
              <a:t>)() = </a:t>
            </a:r>
            <a:r>
              <a:rPr lang="cs-CZ" sz="2800" err="1">
                <a:solidFill>
                  <a:schemeClr val="bg1"/>
                </a:solidFill>
              </a:rPr>
              <a:t>printRecords</a:t>
            </a:r>
            <a:r>
              <a:rPr lang="cs-CZ" sz="2800">
                <a:solidFill>
                  <a:schemeClr val="bg1"/>
                </a:solidFill>
              </a:rPr>
              <a:t>;</a:t>
            </a:r>
            <a:r>
              <a:rPr lang="en-US" sz="2800">
                <a:solidFill>
                  <a:schemeClr val="bg1"/>
                </a:solidFill>
              </a:rPr>
              <a:t>)</a:t>
            </a:r>
            <a:endParaRPr lang="en-US" sz="2800">
              <a:solidFill>
                <a:schemeClr val="bg1"/>
              </a:solidFill>
              <a:cs typeface="Calibri"/>
            </a:endParaRPr>
          </a:p>
          <a:p>
            <a:pPr marL="645160" indent="-285750">
              <a:buFont typeface="Arial" panose="020B0604020202020204" pitchFamily="34" charset="0"/>
              <a:buChar char="•"/>
            </a:pPr>
            <a:r>
              <a:rPr lang="en-US" sz="2800"/>
              <a:t>(5) What does the function signature consist of? </a:t>
            </a:r>
            <a:r>
              <a:rPr lang="en-US" sz="2800">
                <a:solidFill>
                  <a:schemeClr val="bg1"/>
                </a:solidFill>
              </a:rPr>
              <a:t>(return type, the function name, and the list of argument types)</a:t>
            </a:r>
            <a:endParaRPr lang="cs-CZ" sz="2800">
              <a:solidFill>
                <a:schemeClr val="bg1"/>
              </a:solidFill>
              <a:cs typeface="Calibri"/>
            </a:endParaRPr>
          </a:p>
        </p:txBody>
      </p:sp>
    </p:spTree>
    <p:extLst>
      <p:ext uri="{BB962C8B-B14F-4D97-AF65-F5344CB8AC3E}">
        <p14:creationId xmlns:p14="http://schemas.microsoft.com/office/powerpoint/2010/main" val="42470982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 – Factorial without recursion</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Write a function which return a value of factorial for an input value.</a:t>
            </a:r>
          </a:p>
          <a:p>
            <a:pPr marL="645750" indent="-285750">
              <a:buFont typeface="Arial" panose="020B0604020202020204" pitchFamily="34" charset="0"/>
              <a:buChar char="•"/>
            </a:pPr>
            <a:r>
              <a:rPr lang="en-GB" sz="2800" dirty="0"/>
              <a:t>Write a function for the highest possible number in C++ which will be using the function from the previous task.</a:t>
            </a:r>
          </a:p>
          <a:p>
            <a:pPr marL="645750" indent="-285750">
              <a:buFont typeface="Arial" panose="020B0604020202020204" pitchFamily="34" charset="0"/>
              <a:buChar char="•"/>
            </a:pPr>
            <a:r>
              <a:rPr lang="en-GB" sz="2800" dirty="0"/>
              <a:t>Hint: There are many ways how to do that. There is no right way to do that.</a:t>
            </a:r>
          </a:p>
          <a:p>
            <a:pPr marL="645750" indent="-285750">
              <a:buFont typeface="Arial" panose="020B0604020202020204" pitchFamily="34" charset="0"/>
              <a:buChar char="•"/>
            </a:pPr>
            <a:r>
              <a:rPr lang="en-GB" sz="2800" dirty="0"/>
              <a:t>Hint 2: Think about data types which you will use.</a:t>
            </a:r>
            <a:endParaRPr lang="cs-CZ" sz="2800" dirty="0"/>
          </a:p>
        </p:txBody>
      </p:sp>
    </p:spTree>
    <p:extLst>
      <p:ext uri="{BB962C8B-B14F-4D97-AF65-F5344CB8AC3E}">
        <p14:creationId xmlns:p14="http://schemas.microsoft.com/office/powerpoint/2010/main" val="3239179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4763" y="1477109"/>
            <a:ext cx="12191999" cy="5262979"/>
          </a:xfrm>
          <a:prstGeom prst="rect">
            <a:avLst/>
          </a:prstGeom>
          <a:noFill/>
        </p:spPr>
        <p:txBody>
          <a:bodyPr wrap="square" rtlCol="0">
            <a:spAutoFit/>
          </a:bodyPr>
          <a:lstStyle/>
          <a:p>
            <a:pPr marL="874350" indent="-514350">
              <a:buFont typeface="+mj-lt"/>
              <a:buAutoNum type="arabicPeriod"/>
            </a:pPr>
            <a:r>
              <a:rPr lang="en-GB" sz="2800"/>
              <a:t>Write a statistic analyser for 10 numbers. Ask a user for 10 valid integer numbers. Print a sum, average, median and modus.</a:t>
            </a:r>
          </a:p>
          <a:p>
            <a:pPr marL="874350" indent="-514350">
              <a:buFont typeface="+mj-lt"/>
              <a:buAutoNum type="arabicPeriod"/>
            </a:pPr>
            <a:r>
              <a:rPr lang="en-GB" sz="2800"/>
              <a:t>Write a program that presents the user a choice of your 5 favourite beverages (Coke, Water, Sprite, ... , Whatever). Then allow the user to choose a beverage by entering a number 1-5. Output which beverage they chose. If the user enters a choice other than 1-5 then it will output "Error. choice was not valid, here is your money back.“</a:t>
            </a:r>
          </a:p>
          <a:p>
            <a:pPr marL="874350" indent="-514350">
              <a:buFont typeface="+mj-lt"/>
              <a:buAutoNum type="arabicPeriod"/>
            </a:pPr>
            <a:r>
              <a:rPr lang="en-GB" sz="2800"/>
              <a:t>Write a program which will calculate a time interval in day, hours and minutes between two </a:t>
            </a:r>
            <a:r>
              <a:rPr lang="en-GB" sz="2800" err="1"/>
              <a:t>date&amp;time</a:t>
            </a:r>
            <a:r>
              <a:rPr lang="en-GB" sz="2800"/>
              <a:t> points. Ask user for year, month, day, hour and minute respectively for two time points. Print the time interval after that. Try to test your program somehow, preferably with other code.</a:t>
            </a:r>
          </a:p>
          <a:p>
            <a:pPr marL="874350" indent="-514350">
              <a:buFont typeface="+mj-lt"/>
              <a:buAutoNum type="arabicPeriod"/>
            </a:pPr>
            <a:endParaRPr lang="en-GB" sz="2800"/>
          </a:p>
        </p:txBody>
      </p:sp>
    </p:spTree>
    <p:extLst>
      <p:ext uri="{BB962C8B-B14F-4D97-AF65-F5344CB8AC3E}">
        <p14:creationId xmlns:p14="http://schemas.microsoft.com/office/powerpoint/2010/main" val="171536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Preprocesor</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564218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the preprocessor</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C and C++ has identical </a:t>
            </a:r>
            <a:r>
              <a:rPr lang="en-GB" sz="2800" err="1"/>
              <a:t>preprocessors</a:t>
            </a:r>
            <a:r>
              <a:rPr lang="en-GB" sz="2800"/>
              <a:t>.</a:t>
            </a:r>
          </a:p>
          <a:p>
            <a:pPr marL="645750" indent="-285750">
              <a:buFont typeface="Arial" panose="020B0604020202020204" pitchFamily="34" charset="0"/>
              <a:buChar char="•"/>
            </a:pPr>
            <a:r>
              <a:rPr lang="en-GB" sz="2800"/>
              <a:t>Directives starts with # (sharp)</a:t>
            </a:r>
          </a:p>
          <a:p>
            <a:pPr marL="645750" indent="-285750">
              <a:buFont typeface="Arial" panose="020B0604020202020204" pitchFamily="34" charset="0"/>
              <a:buChar char="•"/>
            </a:pPr>
            <a:r>
              <a:rPr lang="en-GB" sz="2800"/>
              <a:t>No semicolon at the end of the line.</a:t>
            </a:r>
          </a:p>
          <a:p>
            <a:pPr marL="645750" indent="-285750">
              <a:buFont typeface="Arial" panose="020B0604020202020204" pitchFamily="34" charset="0"/>
              <a:buChar char="•"/>
            </a:pPr>
            <a:r>
              <a:rPr lang="en-GB" sz="2800"/>
              <a:t>The definition sharp must be on very first position of line.</a:t>
            </a:r>
          </a:p>
          <a:p>
            <a:pPr marL="645750" indent="-285750">
              <a:buFont typeface="Arial" panose="020B0604020202020204" pitchFamily="34" charset="0"/>
              <a:buChar char="•"/>
            </a:pPr>
            <a:r>
              <a:rPr lang="en-GB" sz="2800"/>
              <a:t>Preprocessor run first!!!</a:t>
            </a:r>
          </a:p>
          <a:p>
            <a:pPr marL="645750" indent="-285750">
              <a:buFont typeface="Arial" panose="020B0604020202020204" pitchFamily="34" charset="0"/>
              <a:buChar char="•"/>
            </a:pPr>
            <a:r>
              <a:rPr lang="en-GB" sz="2800"/>
              <a:t>Preprocessor do:</a:t>
            </a:r>
            <a:br>
              <a:rPr lang="en-GB" sz="2800"/>
            </a:br>
            <a:r>
              <a:rPr lang="en-GB" sz="2800"/>
              <a:t>- Includes files into source files. (#include …) </a:t>
            </a:r>
            <a:br>
              <a:rPr lang="en-GB" sz="2800"/>
            </a:br>
            <a:r>
              <a:rPr lang="en-GB" sz="2800"/>
              <a:t>- Source code string substitution ( #define …)</a:t>
            </a:r>
            <a:br>
              <a:rPr lang="en-GB" sz="2800"/>
            </a:br>
            <a:r>
              <a:rPr lang="en-GB" sz="2800"/>
              <a:t>- Condition processing – the include guard (#</a:t>
            </a:r>
            <a:r>
              <a:rPr lang="en-GB" sz="2800" err="1"/>
              <a:t>ifndef</a:t>
            </a:r>
            <a:r>
              <a:rPr lang="en-GB" sz="2800"/>
              <a:t> …)</a:t>
            </a:r>
            <a:br>
              <a:rPr lang="en-GB" sz="2800"/>
            </a:br>
            <a:r>
              <a:rPr lang="en-GB" sz="2800"/>
              <a:t>- Pragmas for a platform specific behaviour (#pragma …)</a:t>
            </a:r>
            <a:endParaRPr lang="cs-CZ" sz="2800"/>
          </a:p>
        </p:txBody>
      </p:sp>
      <p:pic>
        <p:nvPicPr>
          <p:cNvPr id="2" name="Obrázek 1">
            <a:extLst>
              <a:ext uri="{FF2B5EF4-FFF2-40B4-BE49-F238E27FC236}">
                <a16:creationId xmlns:a16="http://schemas.microsoft.com/office/drawing/2014/main" id="{8BD32FBB-3AA1-480D-A8DC-22EBDEFA639F}"/>
              </a:ext>
            </a:extLst>
          </p:cNvPr>
          <p:cNvPicPr>
            <a:picLocks noChangeAspect="1"/>
          </p:cNvPicPr>
          <p:nvPr/>
        </p:nvPicPr>
        <p:blipFill>
          <a:blip r:embed="rId2"/>
          <a:stretch>
            <a:fillRect/>
          </a:stretch>
        </p:blipFill>
        <p:spPr>
          <a:xfrm>
            <a:off x="8977035" y="0"/>
            <a:ext cx="3129319" cy="2523148"/>
          </a:xfrm>
          <a:prstGeom prst="rect">
            <a:avLst/>
          </a:prstGeom>
        </p:spPr>
      </p:pic>
    </p:spTree>
    <p:extLst>
      <p:ext uri="{BB962C8B-B14F-4D97-AF65-F5344CB8AC3E}">
        <p14:creationId xmlns:p14="http://schemas.microsoft.com/office/powerpoint/2010/main" val="433071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macros as constants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Heavily used especially in C.</a:t>
            </a:r>
          </a:p>
          <a:p>
            <a:pPr marL="645750" indent="-285750">
              <a:buFont typeface="Arial" panose="020B0604020202020204" pitchFamily="34" charset="0"/>
              <a:buChar char="•"/>
            </a:pPr>
            <a:r>
              <a:rPr lang="en-GB" sz="2800"/>
              <a:t>Syntax definition: #define NAME_OF_CONSTANT value</a:t>
            </a:r>
            <a:br>
              <a:rPr lang="en-GB" sz="2800"/>
            </a:br>
            <a:r>
              <a:rPr lang="en-GB" sz="2800"/>
              <a:t>e.g.: #define ONE 1 </a:t>
            </a:r>
          </a:p>
          <a:p>
            <a:pPr marL="645750" indent="-285750">
              <a:buFont typeface="Arial" panose="020B0604020202020204" pitchFamily="34" charset="0"/>
              <a:buChar char="•"/>
            </a:pPr>
            <a:r>
              <a:rPr lang="en-GB" sz="2800"/>
              <a:t>Constants are identified by their name.</a:t>
            </a:r>
          </a:p>
          <a:p>
            <a:pPr marL="645750" indent="-285750">
              <a:buFont typeface="Arial" panose="020B0604020202020204" pitchFamily="34" charset="0"/>
              <a:buChar char="•"/>
            </a:pPr>
            <a:r>
              <a:rPr lang="en-GB" sz="2800"/>
              <a:t>Constants names are CAPITALIZED.</a:t>
            </a:r>
          </a:p>
          <a:p>
            <a:pPr marL="645750" indent="-285750">
              <a:buFont typeface="Arial" panose="020B0604020202020204" pitchFamily="34" charset="0"/>
              <a:buChar char="•"/>
            </a:pPr>
            <a:r>
              <a:rPr lang="en-GB" sz="2800"/>
              <a:t>Constants are substituted by pre-processor when preprocessor runs.</a:t>
            </a:r>
          </a:p>
          <a:p>
            <a:pPr marL="645750" indent="-285750">
              <a:buFont typeface="Arial" panose="020B0604020202020204" pitchFamily="34" charset="0"/>
              <a:buChar char="•"/>
            </a:pPr>
            <a:r>
              <a:rPr lang="en-GB" sz="2800"/>
              <a:t>Constants can’t be debugged, used as variable, can get an address or point to by pointer.</a:t>
            </a:r>
          </a:p>
          <a:p>
            <a:pPr marL="645750" indent="-285750">
              <a:buFont typeface="Arial" panose="020B0604020202020204" pitchFamily="34" charset="0"/>
              <a:buChar char="•"/>
            </a:pPr>
            <a:r>
              <a:rPr lang="en-GB" sz="2800"/>
              <a:t>Can be substituted by </a:t>
            </a:r>
            <a:r>
              <a:rPr lang="en-GB" sz="2800" err="1">
                <a:latin typeface="Consolas" panose="020B0609020204030204" pitchFamily="49" charset="0"/>
              </a:rPr>
              <a:t>const</a:t>
            </a:r>
            <a:r>
              <a:rPr lang="en-GB" sz="2800">
                <a:latin typeface="Consolas" panose="020B0609020204030204" pitchFamily="49" charset="0"/>
              </a:rPr>
              <a:t> type name = value</a:t>
            </a:r>
            <a:r>
              <a:rPr lang="en-GB" sz="2800"/>
              <a:t> definition which shows in debugger, is variable etc.</a:t>
            </a:r>
            <a:endParaRPr lang="cs-CZ" sz="2800"/>
          </a:p>
        </p:txBody>
      </p:sp>
    </p:spTree>
    <p:extLst>
      <p:ext uri="{BB962C8B-B14F-4D97-AF65-F5344CB8AC3E}">
        <p14:creationId xmlns:p14="http://schemas.microsoft.com/office/powerpoint/2010/main" val="31622349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Including files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Includes are on very top of each source file.</a:t>
            </a:r>
          </a:p>
          <a:p>
            <a:pPr marL="645750" indent="-285750">
              <a:buFont typeface="Arial" panose="020B0604020202020204" pitchFamily="34" charset="0"/>
              <a:buChar char="•"/>
            </a:pPr>
            <a:r>
              <a:rPr lang="en-GB" sz="2800"/>
              <a:t>Used to include header files into our source code.</a:t>
            </a:r>
          </a:p>
          <a:p>
            <a:pPr marL="645750" indent="-285750">
              <a:buFont typeface="Arial" panose="020B0604020202020204" pitchFamily="34" charset="0"/>
              <a:buChar char="•"/>
            </a:pPr>
            <a:r>
              <a:rPr lang="en-GB" sz="2800"/>
              <a:t>Instead of massive copy/paste of header file content, we just instruct </a:t>
            </a:r>
            <a:r>
              <a:rPr lang="en-GB" sz="2800" err="1"/>
              <a:t>preprocessor</a:t>
            </a:r>
            <a:r>
              <a:rPr lang="en-GB" sz="2800"/>
              <a:t> to do so.</a:t>
            </a:r>
          </a:p>
          <a:p>
            <a:pPr marL="645750" indent="-285750">
              <a:buFont typeface="Arial" panose="020B0604020202020204" pitchFamily="34" charset="0"/>
              <a:buChar char="•"/>
            </a:pPr>
            <a:r>
              <a:rPr lang="en-GB" sz="2800" err="1"/>
              <a:t>Preprocessor</a:t>
            </a:r>
            <a:r>
              <a:rPr lang="en-GB" sz="2800"/>
              <a:t> will replace </a:t>
            </a:r>
            <a:r>
              <a:rPr lang="en-GB" sz="2800">
                <a:latin typeface="Consolas" panose="020B0609020204030204" pitchFamily="49" charset="0"/>
              </a:rPr>
              <a:t>#include</a:t>
            </a:r>
            <a:r>
              <a:rPr lang="en-GB" sz="2800"/>
              <a:t> with a header file content.</a:t>
            </a:r>
          </a:p>
          <a:p>
            <a:pPr marL="645750" indent="-285750">
              <a:buFont typeface="Arial" panose="020B0604020202020204" pitchFamily="34" charset="0"/>
              <a:buChar char="•"/>
            </a:pPr>
            <a:r>
              <a:rPr lang="en-GB" sz="2800" b="1"/>
              <a:t>Translation unit</a:t>
            </a:r>
            <a:r>
              <a:rPr lang="en-GB" sz="2800"/>
              <a:t> =&gt; </a:t>
            </a:r>
            <a:r>
              <a:rPr lang="en-GB" sz="2800" err="1"/>
              <a:t>preprocessed</a:t>
            </a:r>
            <a:r>
              <a:rPr lang="en-GB" sz="2800"/>
              <a:t> source file with replaced </a:t>
            </a:r>
            <a:r>
              <a:rPr lang="en-GB" sz="2800">
                <a:latin typeface="Consolas" panose="020B0609020204030204" pitchFamily="49" charset="0"/>
              </a:rPr>
              <a:t>#include</a:t>
            </a:r>
            <a:r>
              <a:rPr lang="en-GB" sz="2800"/>
              <a:t> directives.</a:t>
            </a:r>
          </a:p>
          <a:p>
            <a:pPr marL="645750" indent="-285750">
              <a:buFont typeface="Arial" panose="020B0604020202020204" pitchFamily="34" charset="0"/>
              <a:buChar char="•"/>
            </a:pPr>
            <a:r>
              <a:rPr lang="en-GB" sz="2800"/>
              <a:t>Two form of directives:</a:t>
            </a:r>
            <a:br>
              <a:rPr lang="en-GB" sz="2800"/>
            </a:br>
            <a:r>
              <a:rPr lang="en-GB" sz="2800"/>
              <a:t>- &lt;</a:t>
            </a:r>
            <a:r>
              <a:rPr lang="en-GB" sz="2800" err="1"/>
              <a:t>cstdio</a:t>
            </a:r>
            <a:r>
              <a:rPr lang="en-GB" sz="2800"/>
              <a:t>&gt; (angle brackets – system header files)</a:t>
            </a:r>
            <a:br>
              <a:rPr lang="en-GB" sz="2800"/>
            </a:br>
            <a:r>
              <a:rPr lang="en-GB" sz="2800"/>
              <a:t>- “</a:t>
            </a:r>
            <a:r>
              <a:rPr lang="en-GB" sz="2800" err="1"/>
              <a:t>some_header_file.h</a:t>
            </a:r>
            <a:r>
              <a:rPr lang="en-GB" sz="2800"/>
              <a:t>” (quote marks – local header files, specific to project)</a:t>
            </a:r>
            <a:endParaRPr lang="cs-CZ" sz="2800"/>
          </a:p>
        </p:txBody>
      </p:sp>
    </p:spTree>
    <p:extLst>
      <p:ext uri="{BB962C8B-B14F-4D97-AF65-F5344CB8AC3E}">
        <p14:creationId xmlns:p14="http://schemas.microsoft.com/office/powerpoint/2010/main" val="9605501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Conditional compilation</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Preprocessor directives for the control flow.</a:t>
            </a:r>
          </a:p>
          <a:p>
            <a:pPr marL="645750" indent="-285750">
              <a:buFont typeface="Arial" panose="020B0604020202020204" pitchFamily="34" charset="0"/>
              <a:buChar char="•"/>
            </a:pPr>
            <a:r>
              <a:rPr lang="en-GB" sz="2800"/>
              <a:t>Used for:</a:t>
            </a:r>
            <a:br>
              <a:rPr lang="en-GB" sz="2800"/>
            </a:br>
            <a:r>
              <a:rPr lang="en-GB" sz="2800"/>
              <a:t>- Debug</a:t>
            </a:r>
            <a:br>
              <a:rPr lang="en-GB" sz="2800"/>
            </a:br>
            <a:r>
              <a:rPr lang="en-GB" sz="2800"/>
              <a:t>- Different versions of a source code</a:t>
            </a:r>
            <a:br>
              <a:rPr lang="en-GB" sz="2800"/>
            </a:br>
            <a:r>
              <a:rPr lang="en-GB" sz="2800"/>
              <a:t>- Different platforms</a:t>
            </a:r>
            <a:br>
              <a:rPr lang="en-GB" sz="2800"/>
            </a:br>
            <a:endParaRPr lang="cs-CZ" sz="2800"/>
          </a:p>
        </p:txBody>
      </p:sp>
      <p:pic>
        <p:nvPicPr>
          <p:cNvPr id="2" name="Obrázek 1">
            <a:extLst>
              <a:ext uri="{FF2B5EF4-FFF2-40B4-BE49-F238E27FC236}">
                <a16:creationId xmlns:a16="http://schemas.microsoft.com/office/drawing/2014/main" id="{F05E4546-5B1B-4512-A821-199551187DB8}"/>
              </a:ext>
            </a:extLst>
          </p:cNvPr>
          <p:cNvPicPr>
            <a:picLocks noChangeAspect="1"/>
          </p:cNvPicPr>
          <p:nvPr/>
        </p:nvPicPr>
        <p:blipFill>
          <a:blip r:embed="rId2"/>
          <a:stretch>
            <a:fillRect/>
          </a:stretch>
        </p:blipFill>
        <p:spPr>
          <a:xfrm>
            <a:off x="724441" y="4655054"/>
            <a:ext cx="3666190" cy="1451674"/>
          </a:xfrm>
          <a:prstGeom prst="rect">
            <a:avLst/>
          </a:prstGeom>
        </p:spPr>
      </p:pic>
      <p:pic>
        <p:nvPicPr>
          <p:cNvPr id="3" name="Obrázek 2">
            <a:extLst>
              <a:ext uri="{FF2B5EF4-FFF2-40B4-BE49-F238E27FC236}">
                <a16:creationId xmlns:a16="http://schemas.microsoft.com/office/drawing/2014/main" id="{E48E952E-13A7-483D-BCBC-E204EDAF97CE}"/>
              </a:ext>
            </a:extLst>
          </p:cNvPr>
          <p:cNvPicPr>
            <a:picLocks noChangeAspect="1"/>
          </p:cNvPicPr>
          <p:nvPr/>
        </p:nvPicPr>
        <p:blipFill>
          <a:blip r:embed="rId3"/>
          <a:stretch>
            <a:fillRect/>
          </a:stretch>
        </p:blipFill>
        <p:spPr>
          <a:xfrm>
            <a:off x="7899469" y="4924528"/>
            <a:ext cx="3383169" cy="912725"/>
          </a:xfrm>
          <a:prstGeom prst="rect">
            <a:avLst/>
          </a:prstGeom>
        </p:spPr>
      </p:pic>
    </p:spTree>
    <p:extLst>
      <p:ext uri="{BB962C8B-B14F-4D97-AF65-F5344CB8AC3E}">
        <p14:creationId xmlns:p14="http://schemas.microsoft.com/office/powerpoint/2010/main" val="41148151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macros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Macro is a preprocessor function.</a:t>
            </a:r>
          </a:p>
          <a:p>
            <a:pPr marL="645750" indent="-285750">
              <a:buFont typeface="Arial" panose="020B0604020202020204" pitchFamily="34" charset="0"/>
              <a:buChar char="•"/>
            </a:pPr>
            <a:r>
              <a:rPr lang="en-GB" sz="2800"/>
              <a:t>Still based on preprocessor text expansion of the source code.</a:t>
            </a:r>
          </a:p>
          <a:p>
            <a:pPr marL="645750" indent="-285750">
              <a:buFont typeface="Arial" panose="020B0604020202020204" pitchFamily="34" charset="0"/>
              <a:buChar char="•"/>
            </a:pPr>
            <a:r>
              <a:rPr lang="en-GB" sz="2800"/>
              <a:t>Macro can be a constant </a:t>
            </a:r>
            <a:r>
              <a:rPr lang="en-GB" sz="2800">
                <a:latin typeface="Consolas" panose="020B0609020204030204" pitchFamily="49" charset="0"/>
              </a:rPr>
              <a:t>(#define ONE 1</a:t>
            </a:r>
            <a:r>
              <a:rPr lang="en-GB" sz="2800"/>
              <a:t>) =&gt; constant.</a:t>
            </a:r>
            <a:br>
              <a:rPr lang="en-GB" sz="2800"/>
            </a:br>
            <a:r>
              <a:rPr lang="en-GB" sz="2800"/>
              <a:t>or can be variable (#define MACRO(a, b) ( a * b ) =&gt; pure variable macro.</a:t>
            </a:r>
          </a:p>
          <a:p>
            <a:pPr marL="645750" indent="-285750">
              <a:buFont typeface="Arial" panose="020B0604020202020204" pitchFamily="34" charset="0"/>
              <a:buChar char="•"/>
            </a:pPr>
            <a:r>
              <a:rPr lang="en-GB" sz="2800"/>
              <a:t>No space between macro name and parameters!!!</a:t>
            </a:r>
          </a:p>
        </p:txBody>
      </p:sp>
    </p:spTree>
    <p:extLst>
      <p:ext uri="{BB962C8B-B14F-4D97-AF65-F5344CB8AC3E}">
        <p14:creationId xmlns:p14="http://schemas.microsoft.com/office/powerpoint/2010/main" val="37778957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Macro caveats and problems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No strong type control with compiler before compilation.</a:t>
            </a:r>
          </a:p>
          <a:p>
            <a:pPr marL="645750" indent="-285750">
              <a:buFont typeface="Arial" panose="020B0604020202020204" pitchFamily="34" charset="0"/>
              <a:buChar char="•"/>
            </a:pPr>
            <a:r>
              <a:rPr lang="en-GB" sz="2800"/>
              <a:t>Macro can have unpredictable behaviour, e.g. undesired multiple evaluations.</a:t>
            </a:r>
          </a:p>
          <a:p>
            <a:pPr marL="645750" indent="-285750">
              <a:buFont typeface="Arial" panose="020B0604020202020204" pitchFamily="34" charset="0"/>
              <a:buChar char="•"/>
            </a:pPr>
            <a:r>
              <a:rPr lang="en-GB" sz="2800"/>
              <a:t>In C++, macros should be replaced with templates.</a:t>
            </a:r>
          </a:p>
          <a:p>
            <a:pPr marL="645750" indent="-285750">
              <a:buFont typeface="Arial" panose="020B0604020202020204" pitchFamily="34" charset="0"/>
              <a:buChar char="•"/>
            </a:pPr>
            <a:r>
              <a:rPr lang="en-GB" sz="2800"/>
              <a:t>We should use macro if and only if we really know what we are doing and how they works.</a:t>
            </a:r>
            <a:endParaRPr lang="cs-CZ" sz="2800"/>
          </a:p>
        </p:txBody>
      </p:sp>
    </p:spTree>
    <p:extLst>
      <p:ext uri="{BB962C8B-B14F-4D97-AF65-F5344CB8AC3E}">
        <p14:creationId xmlns:p14="http://schemas.microsoft.com/office/powerpoint/2010/main" val="99898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a:t>
            </a:r>
            <a:r>
              <a:rPr lang="cs-CZ" sz="4000" b="1" err="1"/>
              <a:t>cpp</a:t>
            </a:r>
            <a:r>
              <a:rPr lang="cs-CZ" sz="4000" b="1"/>
              <a:t> vs. *.h</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cs-CZ" sz="2800"/>
              <a:t>*.h – </a:t>
            </a:r>
            <a:r>
              <a:rPr lang="en-GB" sz="2800"/>
              <a:t>header files</a:t>
            </a:r>
            <a:r>
              <a:rPr lang="cs-CZ" sz="2800"/>
              <a:t> (</a:t>
            </a:r>
            <a:r>
              <a:rPr lang="en-GB" sz="2800"/>
              <a:t>headers</a:t>
            </a:r>
            <a:r>
              <a:rPr lang="cs-CZ" sz="2800"/>
              <a:t>)</a:t>
            </a:r>
            <a:endParaRPr lang="cs-CZ"/>
          </a:p>
          <a:p>
            <a:pPr marL="645160" indent="-285750">
              <a:buFont typeface="Arial" panose="020B0604020202020204" pitchFamily="34" charset="0"/>
              <a:buChar char="•"/>
            </a:pPr>
            <a:r>
              <a:rPr lang="cs-CZ" sz="2800">
                <a:cs typeface="Calibri"/>
              </a:rPr>
              <a:t>*.c – source </a:t>
            </a:r>
            <a:r>
              <a:rPr lang="cs-CZ" sz="2800" err="1">
                <a:cs typeface="Calibri"/>
              </a:rPr>
              <a:t>codes</a:t>
            </a:r>
            <a:r>
              <a:rPr lang="cs-CZ" sz="2800">
                <a:cs typeface="Calibri"/>
              </a:rPr>
              <a:t> (C </a:t>
            </a:r>
            <a:r>
              <a:rPr lang="cs-CZ" sz="2800" err="1">
                <a:cs typeface="Calibri"/>
              </a:rPr>
              <a:t>language</a:t>
            </a:r>
            <a:r>
              <a:rPr lang="cs-CZ" sz="2800">
                <a:cs typeface="Calibri"/>
              </a:rPr>
              <a:t>) </a:t>
            </a:r>
            <a:endParaRPr lang="cs-CZ" sz="2800"/>
          </a:p>
          <a:p>
            <a:pPr marL="645160" indent="-285750">
              <a:buFont typeface="Arial" panose="020B0604020202020204" pitchFamily="34" charset="0"/>
              <a:buChar char="•"/>
            </a:pPr>
            <a:r>
              <a:rPr lang="cs-CZ" sz="2800"/>
              <a:t>*.</a:t>
            </a:r>
            <a:r>
              <a:rPr lang="cs-CZ" sz="2800" err="1"/>
              <a:t>cpp</a:t>
            </a:r>
            <a:r>
              <a:rPr lang="cs-CZ" sz="2800"/>
              <a:t> – </a:t>
            </a:r>
            <a:r>
              <a:rPr lang="en-GB" sz="2800"/>
              <a:t>source codes (C++ language)</a:t>
            </a:r>
          </a:p>
          <a:p>
            <a:pPr marL="645160" indent="-285750">
              <a:buFont typeface="Arial" panose="020B0604020202020204" pitchFamily="34" charset="0"/>
              <a:buChar char="•"/>
            </a:pPr>
            <a:r>
              <a:rPr lang="en-GB" sz="2800">
                <a:cs typeface="Calibri" panose="020F0502020204030204"/>
              </a:rPr>
              <a:t>*.</a:t>
            </a:r>
            <a:r>
              <a:rPr lang="en-GB" sz="2800" err="1">
                <a:cs typeface="Calibri" panose="020F0502020204030204"/>
              </a:rPr>
              <a:t>ixx</a:t>
            </a:r>
            <a:r>
              <a:rPr lang="en-GB" sz="2800">
                <a:cs typeface="Calibri" panose="020F0502020204030204"/>
              </a:rPr>
              <a:t> – modules (C++20 in Visual Studio)</a:t>
            </a:r>
            <a:endParaRPr lang="cs-CZ" sz="2800">
              <a:cs typeface="Calibri" panose="020F0502020204030204"/>
            </a:endParaRPr>
          </a:p>
          <a:p>
            <a:pPr marL="645160" indent="-285750">
              <a:buFont typeface="Arial" panose="020B0604020202020204" pitchFamily="34" charset="0"/>
              <a:buChar char="•"/>
            </a:pPr>
            <a:r>
              <a:rPr lang="en-GB" sz="2800"/>
              <a:t>Separation of definition and declaration.</a:t>
            </a:r>
            <a:endParaRPr lang="en-GB" sz="2800">
              <a:cs typeface="Calibri" panose="020F0502020204030204"/>
            </a:endParaRPr>
          </a:p>
          <a:p>
            <a:pPr marL="645160" indent="-285750">
              <a:buFont typeface="Arial" panose="020B0604020202020204" pitchFamily="34" charset="0"/>
              <a:buChar char="•"/>
            </a:pPr>
            <a:r>
              <a:rPr lang="en-GB" sz="2800"/>
              <a:t>Header files – definitions for a compiler</a:t>
            </a:r>
            <a:endParaRPr lang="en-GB" sz="2800">
              <a:cs typeface="Calibri" panose="020F0502020204030204"/>
            </a:endParaRPr>
          </a:p>
          <a:p>
            <a:pPr marL="645160" indent="-285750">
              <a:buFont typeface="Arial" panose="020B0604020202020204" pitchFamily="34" charset="0"/>
              <a:buChar char="•"/>
            </a:pPr>
            <a:r>
              <a:rPr lang="en-GB" sz="2800"/>
              <a:t>Source codes – execution code for a compiler</a:t>
            </a:r>
            <a:endParaRPr lang="en-GB" sz="2800">
              <a:cs typeface="Calibri" panose="020F0502020204030204"/>
            </a:endParaRPr>
          </a:p>
          <a:p>
            <a:pPr marL="645160" indent="-285750">
              <a:buFont typeface="Arial" panose="020B0604020202020204" pitchFamily="34" charset="0"/>
              <a:buChar char="•"/>
            </a:pPr>
            <a:r>
              <a:rPr lang="en-GB" sz="2800"/>
              <a:t>Headers describes the execution code for a compilator and enables the build process.</a:t>
            </a:r>
            <a:endParaRPr lang="en-GB" sz="2800">
              <a:cs typeface="Calibri" panose="020F0502020204030204"/>
            </a:endParaRPr>
          </a:p>
          <a:p>
            <a:pPr marL="645160" indent="-285750">
              <a:buFont typeface="Arial" panose="020B0604020202020204" pitchFamily="34" charset="0"/>
              <a:buChar char="•"/>
            </a:pPr>
            <a:r>
              <a:rPr lang="en-GB" sz="2800"/>
              <a:t>The source code can be merged to header files.</a:t>
            </a:r>
            <a:endParaRPr lang="en-GB" sz="2800">
              <a:cs typeface="Calibri" panose="020F0502020204030204"/>
            </a:endParaRPr>
          </a:p>
          <a:p>
            <a:pPr marL="645160" indent="-285750">
              <a:buFont typeface="Arial" panose="020B0604020202020204" pitchFamily="34" charset="0"/>
              <a:buChar char="•"/>
            </a:pPr>
            <a:r>
              <a:rPr lang="en-GB" sz="2800"/>
              <a:t>The header includes with *.h, without *.h referrers to C library, C++ library, respectively.</a:t>
            </a:r>
            <a:endParaRPr lang="cs-CZ" sz="2800">
              <a:cs typeface="Calibri" panose="020F0502020204030204"/>
            </a:endParaRPr>
          </a:p>
        </p:txBody>
      </p:sp>
      <p:pic>
        <p:nvPicPr>
          <p:cNvPr id="6" name="Obrázek 5">
            <a:extLst>
              <a:ext uri="{FF2B5EF4-FFF2-40B4-BE49-F238E27FC236}">
                <a16:creationId xmlns:a16="http://schemas.microsoft.com/office/drawing/2014/main" id="{995DC63C-7687-4E69-BA94-01038DE38D35}"/>
              </a:ext>
            </a:extLst>
          </p:cNvPr>
          <p:cNvPicPr>
            <a:picLocks noChangeAspect="1"/>
          </p:cNvPicPr>
          <p:nvPr/>
        </p:nvPicPr>
        <p:blipFill rotWithShape="1">
          <a:blip r:embed="rId2"/>
          <a:srcRect t="6160"/>
          <a:stretch/>
        </p:blipFill>
        <p:spPr>
          <a:xfrm>
            <a:off x="8424626" y="549874"/>
            <a:ext cx="3348242" cy="2399324"/>
          </a:xfrm>
          <a:prstGeom prst="rect">
            <a:avLst/>
          </a:prstGeom>
          <a:ln>
            <a:noFill/>
          </a:ln>
          <a:effectLst>
            <a:softEdge rad="112500"/>
          </a:effectLst>
        </p:spPr>
      </p:pic>
    </p:spTree>
    <p:extLst>
      <p:ext uri="{BB962C8B-B14F-4D97-AF65-F5344CB8AC3E}">
        <p14:creationId xmlns:p14="http://schemas.microsoft.com/office/powerpoint/2010/main" val="2631328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Line continuation with backslash</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Preprocessor directive.</a:t>
            </a:r>
          </a:p>
          <a:p>
            <a:pPr marL="645750" indent="-285750">
              <a:buFont typeface="Arial" panose="020B0604020202020204" pitchFamily="34" charset="0"/>
              <a:buChar char="•"/>
            </a:pPr>
            <a:r>
              <a:rPr lang="en-GB" sz="2800"/>
              <a:t>Enables long line wrapping.</a:t>
            </a:r>
          </a:p>
          <a:p>
            <a:pPr marL="645750" indent="-285750">
              <a:buFont typeface="Arial" panose="020B0604020202020204" pitchFamily="34" charset="0"/>
              <a:buChar char="•"/>
            </a:pPr>
            <a:r>
              <a:rPr lang="en-GB" sz="2800"/>
              <a:t>Definition syntax: \ (backslash at the end of the line)</a:t>
            </a:r>
          </a:p>
          <a:p>
            <a:pPr marL="645750" indent="-285750">
              <a:buFont typeface="Arial" panose="020B0604020202020204" pitchFamily="34" charset="0"/>
              <a:buChar char="•"/>
            </a:pPr>
            <a:r>
              <a:rPr lang="en-GB" sz="2800"/>
              <a:t>The backslash must be very last character on the line.</a:t>
            </a:r>
          </a:p>
          <a:p>
            <a:pPr marL="645750" indent="-285750">
              <a:buFont typeface="Arial" panose="020B0604020202020204" pitchFamily="34" charset="0"/>
              <a:buChar char="•"/>
            </a:pPr>
            <a:r>
              <a:rPr lang="en-GB" sz="2800"/>
              <a:t>It can be used for multiline macro definitions.</a:t>
            </a:r>
            <a:endParaRPr lang="cs-CZ" sz="2800"/>
          </a:p>
        </p:txBody>
      </p:sp>
    </p:spTree>
    <p:extLst>
      <p:ext uri="{BB962C8B-B14F-4D97-AF65-F5344CB8AC3E}">
        <p14:creationId xmlns:p14="http://schemas.microsoft.com/office/powerpoint/2010/main" val="11767676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Including files only once</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Every header file must be included only once (to avoid include cycles).</a:t>
            </a:r>
          </a:p>
          <a:p>
            <a:pPr marL="645750" indent="-285750">
              <a:buFont typeface="Arial" panose="020B0604020202020204" pitchFamily="34" charset="0"/>
              <a:buChar char="•"/>
            </a:pPr>
            <a:r>
              <a:rPr lang="en-GB" sz="2800"/>
              <a:t>Every header file must have the include guard. (#</a:t>
            </a:r>
            <a:r>
              <a:rPr lang="en-GB" sz="2800" err="1"/>
              <a:t>BestPractise</a:t>
            </a:r>
            <a:r>
              <a:rPr lang="en-GB" sz="2800"/>
              <a:t>)</a:t>
            </a:r>
          </a:p>
          <a:p>
            <a:pPr marL="645750" indent="-285750">
              <a:buFont typeface="Arial" panose="020B0604020202020204" pitchFamily="34" charset="0"/>
              <a:buChar char="•"/>
            </a:pPr>
            <a:r>
              <a:rPr lang="en-GB" sz="2800"/>
              <a:t>Syntax definition: </a:t>
            </a:r>
            <a:br>
              <a:rPr lang="en-GB" sz="2800"/>
            </a:br>
            <a:r>
              <a:rPr lang="en-GB" sz="2800">
                <a:latin typeface="Consolas" panose="020B0609020204030204" pitchFamily="49" charset="0"/>
              </a:rPr>
              <a:t>#</a:t>
            </a:r>
            <a:r>
              <a:rPr lang="en-GB" sz="2800" err="1">
                <a:latin typeface="Consolas" panose="020B0609020204030204" pitchFamily="49" charset="0"/>
              </a:rPr>
              <a:t>ifndef</a:t>
            </a:r>
            <a:r>
              <a:rPr lang="en-GB" sz="2800">
                <a:latin typeface="Consolas" panose="020B0609020204030204" pitchFamily="49" charset="0"/>
              </a:rPr>
              <a:t> SOME_UNIQUE_NAME</a:t>
            </a:r>
            <a:br>
              <a:rPr lang="en-GB" sz="2800">
                <a:latin typeface="Consolas" panose="020B0609020204030204" pitchFamily="49" charset="0"/>
              </a:rPr>
            </a:br>
            <a:r>
              <a:rPr lang="en-GB" sz="2800">
                <a:latin typeface="Consolas" panose="020B0609020204030204" pitchFamily="49" charset="0"/>
              </a:rPr>
              <a:t>#define SOME_UNIQUE_NAME</a:t>
            </a:r>
            <a:br>
              <a:rPr lang="en-GB" sz="2800">
                <a:latin typeface="Consolas" panose="020B0609020204030204" pitchFamily="49" charset="0"/>
              </a:rPr>
            </a:br>
            <a:r>
              <a:rPr lang="en-GB" sz="2800">
                <a:latin typeface="Consolas" panose="020B0609020204030204" pitchFamily="49" charset="0"/>
              </a:rPr>
              <a:t>// Some valid code</a:t>
            </a:r>
            <a:br>
              <a:rPr lang="en-GB" sz="2800">
                <a:latin typeface="Consolas" panose="020B0609020204030204" pitchFamily="49" charset="0"/>
              </a:rPr>
            </a:br>
            <a:r>
              <a:rPr lang="en-GB" sz="2800">
                <a:latin typeface="Consolas" panose="020B0609020204030204" pitchFamily="49" charset="0"/>
              </a:rPr>
              <a:t>#endif</a:t>
            </a:r>
          </a:p>
          <a:p>
            <a:pPr marL="645750" indent="-285750">
              <a:buFont typeface="Arial" panose="020B0604020202020204" pitchFamily="34" charset="0"/>
              <a:buChar char="•"/>
            </a:pPr>
            <a:r>
              <a:rPr lang="en-GB" sz="2800"/>
              <a:t>Non-standard solution: </a:t>
            </a:r>
            <a:r>
              <a:rPr lang="en-GB" sz="2800">
                <a:latin typeface="Consolas" panose="020B0609020204030204" pitchFamily="49" charset="0"/>
              </a:rPr>
              <a:t>#pragma once</a:t>
            </a:r>
            <a:r>
              <a:rPr lang="en-GB" sz="2800"/>
              <a:t> (originally from MS, but pragma directives are not standardized)</a:t>
            </a:r>
            <a:endParaRPr lang="cs-CZ" sz="2800"/>
          </a:p>
        </p:txBody>
      </p:sp>
    </p:spTree>
    <p:extLst>
      <p:ext uri="{BB962C8B-B14F-4D97-AF65-F5344CB8AC3E}">
        <p14:creationId xmlns:p14="http://schemas.microsoft.com/office/powerpoint/2010/main" val="17509239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874350" indent="-514350">
              <a:buFont typeface="+mj-lt"/>
              <a:buAutoNum type="arabicPeriod"/>
            </a:pPr>
            <a:r>
              <a:rPr lang="en-GB" sz="2800"/>
              <a:t>File </a:t>
            </a:r>
            <a:r>
              <a:rPr lang="en-US" sz="2800"/>
              <a:t>inclusion is part of the? </a:t>
            </a:r>
            <a:r>
              <a:rPr lang="en-US" sz="2800">
                <a:solidFill>
                  <a:schemeClr val="bg1"/>
                </a:solidFill>
              </a:rPr>
              <a:t>(preprocessor)</a:t>
            </a:r>
          </a:p>
          <a:p>
            <a:pPr marL="874350" indent="-514350">
              <a:buFont typeface="+mj-lt"/>
              <a:buAutoNum type="arabicPeriod"/>
            </a:pPr>
            <a:r>
              <a:rPr lang="en-US" sz="2800"/>
              <a:t>How do you declare a preprocessor constant named RECORD_COUNT with the value 1500?</a:t>
            </a:r>
            <a:r>
              <a:rPr lang="cs-CZ" sz="2800"/>
              <a:t> </a:t>
            </a:r>
            <a:r>
              <a:rPr lang="en-GB" sz="2800">
                <a:solidFill>
                  <a:schemeClr val="bg1"/>
                </a:solidFill>
              </a:rPr>
              <a:t>(</a:t>
            </a:r>
            <a:r>
              <a:rPr lang="cs-CZ" sz="2800">
                <a:solidFill>
                  <a:schemeClr val="bg1"/>
                </a:solidFill>
              </a:rPr>
              <a:t>#</a:t>
            </a:r>
            <a:r>
              <a:rPr lang="cs-CZ" sz="2800" err="1">
                <a:solidFill>
                  <a:schemeClr val="bg1"/>
                </a:solidFill>
              </a:rPr>
              <a:t>define</a:t>
            </a:r>
            <a:r>
              <a:rPr lang="cs-CZ" sz="2800">
                <a:solidFill>
                  <a:schemeClr val="bg1"/>
                </a:solidFill>
              </a:rPr>
              <a:t> RECORD_COUNT 1500</a:t>
            </a:r>
            <a:r>
              <a:rPr lang="en-GB" sz="2800">
                <a:solidFill>
                  <a:schemeClr val="bg1"/>
                </a:solidFill>
              </a:rPr>
              <a:t>)</a:t>
            </a:r>
          </a:p>
          <a:p>
            <a:pPr marL="874350" indent="-514350">
              <a:buFont typeface="+mj-lt"/>
              <a:buAutoNum type="arabicPeriod"/>
            </a:pPr>
            <a:r>
              <a:rPr lang="en-US" sz="2800"/>
              <a:t>How do you include a project specific header named </a:t>
            </a:r>
            <a:r>
              <a:rPr lang="en-US" sz="2800" err="1"/>
              <a:t>myconstants.h</a:t>
            </a:r>
            <a:r>
              <a:rPr lang="en-US" sz="2800"/>
              <a:t>? </a:t>
            </a:r>
            <a:r>
              <a:rPr lang="en-GB" sz="2800">
                <a:solidFill>
                  <a:schemeClr val="bg1"/>
                </a:solidFill>
              </a:rPr>
              <a:t>(</a:t>
            </a:r>
            <a:r>
              <a:rPr lang="cs-CZ" sz="2800">
                <a:solidFill>
                  <a:schemeClr val="bg1"/>
                </a:solidFill>
              </a:rPr>
              <a:t>#</a:t>
            </a:r>
            <a:r>
              <a:rPr lang="cs-CZ" sz="2800" err="1">
                <a:solidFill>
                  <a:schemeClr val="bg1"/>
                </a:solidFill>
              </a:rPr>
              <a:t>include</a:t>
            </a:r>
            <a:r>
              <a:rPr lang="cs-CZ" sz="2800">
                <a:solidFill>
                  <a:schemeClr val="bg1"/>
                </a:solidFill>
              </a:rPr>
              <a:t> "</a:t>
            </a:r>
            <a:r>
              <a:rPr lang="cs-CZ" sz="2800" err="1">
                <a:solidFill>
                  <a:schemeClr val="bg1"/>
                </a:solidFill>
              </a:rPr>
              <a:t>myconstants.h</a:t>
            </a:r>
            <a:r>
              <a:rPr lang="cs-CZ" sz="2800">
                <a:solidFill>
                  <a:schemeClr val="bg1"/>
                </a:solidFill>
              </a:rPr>
              <a:t>“</a:t>
            </a:r>
            <a:r>
              <a:rPr lang="en-GB" sz="2800">
                <a:solidFill>
                  <a:schemeClr val="bg1"/>
                </a:solidFill>
              </a:rPr>
              <a:t>)</a:t>
            </a:r>
          </a:p>
          <a:p>
            <a:pPr marL="874350" indent="-514350">
              <a:buFont typeface="+mj-lt"/>
              <a:buAutoNum type="arabicPeriod"/>
            </a:pPr>
            <a:r>
              <a:rPr lang="en-US" sz="2800"/>
              <a:t>How can you create a macro that spans multiple lines? </a:t>
            </a:r>
            <a:r>
              <a:rPr lang="en-US" sz="2800">
                <a:solidFill>
                  <a:schemeClr val="bg1"/>
                </a:solidFill>
              </a:rPr>
              <a:t>(by terminating each line with \)</a:t>
            </a:r>
          </a:p>
          <a:p>
            <a:pPr marL="874350" indent="-514350">
              <a:buFont typeface="+mj-lt"/>
              <a:buAutoNum type="arabicPeriod"/>
            </a:pPr>
            <a:r>
              <a:rPr lang="en-US" sz="2800"/>
              <a:t>Can you use #</a:t>
            </a:r>
            <a:r>
              <a:rPr lang="en-US" sz="2800" err="1"/>
              <a:t>ifndef</a:t>
            </a:r>
            <a:r>
              <a:rPr lang="en-US" sz="2800"/>
              <a:t>…#define to solve the problem of including a header more than once? </a:t>
            </a:r>
            <a:r>
              <a:rPr lang="en-US" sz="2800">
                <a:solidFill>
                  <a:schemeClr val="bg1"/>
                </a:solidFill>
              </a:rPr>
              <a:t>(Yes)</a:t>
            </a:r>
            <a:endParaRPr lang="cs-CZ" sz="2800">
              <a:solidFill>
                <a:schemeClr val="bg1"/>
              </a:solidFill>
            </a:endParaRPr>
          </a:p>
        </p:txBody>
      </p:sp>
    </p:spTree>
    <p:extLst>
      <p:ext uri="{BB962C8B-B14F-4D97-AF65-F5344CB8AC3E}">
        <p14:creationId xmlns:p14="http://schemas.microsoft.com/office/powerpoint/2010/main" val="1779757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Try to refactor your previous programs according the C++ best practises. Move your functions to new files, create headers, place them accordingly. Test your refactored applications if they still works. </a:t>
            </a:r>
            <a:endParaRPr lang="cs-CZ" sz="2800">
              <a:solidFill>
                <a:schemeClr val="bg1"/>
              </a:solidFill>
            </a:endParaRPr>
          </a:p>
        </p:txBody>
      </p:sp>
    </p:spTree>
    <p:extLst>
      <p:ext uri="{BB962C8B-B14F-4D97-AF65-F5344CB8AC3E}">
        <p14:creationId xmlns:p14="http://schemas.microsoft.com/office/powerpoint/2010/main" val="605558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files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9130170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Opening &amp; closing &amp; reading &amp; writing to file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Text vs. binary format of file.</a:t>
            </a:r>
          </a:p>
          <a:p>
            <a:pPr marL="645750" indent="-285750">
              <a:buFont typeface="Arial" panose="020B0604020202020204" pitchFamily="34" charset="0"/>
              <a:buChar char="•"/>
            </a:pPr>
            <a:r>
              <a:rPr lang="en-GB" sz="2800">
                <a:hlinkClick r:id="rId2"/>
              </a:rPr>
              <a:t>Mode of opening</a:t>
            </a:r>
            <a:endParaRPr lang="en-GB" sz="2800"/>
          </a:p>
          <a:p>
            <a:pPr marL="645750" indent="-285750">
              <a:buFont typeface="Arial" panose="020B0604020202020204" pitchFamily="34" charset="0"/>
              <a:buChar char="•"/>
            </a:pPr>
            <a:r>
              <a:rPr lang="en-GB" sz="2800"/>
              <a:t>Use of </a:t>
            </a:r>
            <a:r>
              <a:rPr lang="en-GB" sz="2800" err="1">
                <a:latin typeface="Consolas" panose="020B0609020204030204" pitchFamily="49" charset="0"/>
              </a:rPr>
              <a:t>fopen</a:t>
            </a:r>
            <a:r>
              <a:rPr lang="en-GB" sz="2800">
                <a:latin typeface="Consolas" panose="020B0609020204030204" pitchFamily="49" charset="0"/>
              </a:rPr>
              <a:t>()</a:t>
            </a:r>
            <a:r>
              <a:rPr lang="en-GB" sz="2800"/>
              <a:t> &amp; </a:t>
            </a:r>
            <a:r>
              <a:rPr lang="en-GB" sz="2800" err="1">
                <a:latin typeface="Consolas" panose="020B0609020204030204" pitchFamily="49" charset="0"/>
              </a:rPr>
              <a:t>fclose</a:t>
            </a:r>
            <a:r>
              <a:rPr lang="en-GB" sz="2800">
                <a:latin typeface="Consolas" panose="020B0609020204030204" pitchFamily="49" charset="0"/>
              </a:rPr>
              <a:t>()</a:t>
            </a:r>
            <a:r>
              <a:rPr lang="en-GB" sz="2800"/>
              <a:t> for opening and closing file.</a:t>
            </a:r>
          </a:p>
          <a:p>
            <a:pPr marL="645750" indent="-285750">
              <a:buFont typeface="Arial" panose="020B0604020202020204" pitchFamily="34" charset="0"/>
              <a:buChar char="•"/>
            </a:pPr>
            <a:r>
              <a:rPr lang="en-GB" sz="2800"/>
              <a:t>Writing =&gt; </a:t>
            </a:r>
            <a:r>
              <a:rPr lang="en-GB" sz="2800" err="1">
                <a:latin typeface="Consolas" panose="020B0609020204030204" pitchFamily="49" charset="0"/>
              </a:rPr>
              <a:t>fprint</a:t>
            </a:r>
            <a:r>
              <a:rPr lang="en-GB" sz="2800">
                <a:latin typeface="Consolas" panose="020B0609020204030204" pitchFamily="49" charset="0"/>
              </a:rPr>
              <a:t>()</a:t>
            </a:r>
            <a:r>
              <a:rPr lang="en-GB" sz="2800"/>
              <a:t> or </a:t>
            </a:r>
            <a:r>
              <a:rPr lang="en-GB" sz="2800" err="1">
                <a:latin typeface="Consolas" panose="020B0609020204030204" pitchFamily="49" charset="0"/>
              </a:rPr>
              <a:t>fputs</a:t>
            </a:r>
            <a:r>
              <a:rPr lang="en-GB" sz="2800">
                <a:latin typeface="Consolas" panose="020B0609020204030204" pitchFamily="49" charset="0"/>
              </a:rPr>
              <a:t>()</a:t>
            </a:r>
            <a:r>
              <a:rPr lang="en-GB" sz="2800"/>
              <a:t>, </a:t>
            </a:r>
            <a:r>
              <a:rPr lang="en-GB" sz="2800" err="1">
                <a:latin typeface="Consolas" panose="020B0609020204030204" pitchFamily="49" charset="0"/>
              </a:rPr>
              <a:t>fwrite</a:t>
            </a:r>
            <a:r>
              <a:rPr lang="en-GB" sz="2800">
                <a:latin typeface="Consolas" panose="020B0609020204030204" pitchFamily="49" charset="0"/>
              </a:rPr>
              <a:t>()</a:t>
            </a:r>
            <a:r>
              <a:rPr lang="en-GB" sz="2800"/>
              <a:t> for binary.</a:t>
            </a:r>
          </a:p>
          <a:p>
            <a:pPr marL="645750" indent="-285750">
              <a:buFont typeface="Arial" panose="020B0604020202020204" pitchFamily="34" charset="0"/>
              <a:buChar char="•"/>
            </a:pPr>
            <a:r>
              <a:rPr lang="en-GB" sz="2800"/>
              <a:t>Reading =&gt; </a:t>
            </a:r>
            <a:r>
              <a:rPr lang="en-GB" sz="2800" err="1">
                <a:latin typeface="Consolas" panose="020B0609020204030204" pitchFamily="49" charset="0"/>
              </a:rPr>
              <a:t>fscanf</a:t>
            </a:r>
            <a:r>
              <a:rPr lang="en-GB" sz="2800">
                <a:latin typeface="Consolas" panose="020B0609020204030204" pitchFamily="49" charset="0"/>
              </a:rPr>
              <a:t>()</a:t>
            </a:r>
            <a:r>
              <a:rPr lang="en-GB" sz="2800"/>
              <a:t> or </a:t>
            </a:r>
            <a:r>
              <a:rPr lang="en-GB" sz="2800" err="1">
                <a:latin typeface="Consolas" panose="020B0609020204030204" pitchFamily="49" charset="0"/>
              </a:rPr>
              <a:t>fgets</a:t>
            </a:r>
            <a:r>
              <a:rPr lang="en-GB" sz="2800">
                <a:latin typeface="Consolas" panose="020B0609020204030204" pitchFamily="49" charset="0"/>
              </a:rPr>
              <a:t>()</a:t>
            </a:r>
            <a:r>
              <a:rPr lang="en-GB" sz="2800"/>
              <a:t>, </a:t>
            </a:r>
            <a:r>
              <a:rPr lang="en-GB" sz="2800" err="1">
                <a:latin typeface="Consolas" panose="020B0609020204030204" pitchFamily="49" charset="0"/>
              </a:rPr>
              <a:t>fread</a:t>
            </a:r>
            <a:r>
              <a:rPr lang="en-GB" sz="2800">
                <a:latin typeface="Consolas" panose="020B0609020204030204" pitchFamily="49" charset="0"/>
              </a:rPr>
              <a:t>()</a:t>
            </a:r>
            <a:r>
              <a:rPr lang="en-GB" sz="2800"/>
              <a:t> for binary.</a:t>
            </a:r>
          </a:p>
          <a:p>
            <a:pPr marL="645750" indent="-285750">
              <a:buFont typeface="Arial" panose="020B0604020202020204" pitchFamily="34" charset="0"/>
              <a:buChar char="•"/>
            </a:pPr>
            <a:endParaRPr lang="en-GB" sz="2800">
              <a:latin typeface="Consolas" panose="020B0609020204030204" pitchFamily="49" charset="0"/>
            </a:endParaRP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
        <p:nvSpPr>
          <p:cNvPr id="2" name="Obdélník 1">
            <a:extLst>
              <a:ext uri="{FF2B5EF4-FFF2-40B4-BE49-F238E27FC236}">
                <a16:creationId xmlns:a16="http://schemas.microsoft.com/office/drawing/2014/main" id="{9D0FB12B-1155-4B80-BAE4-1D5C82892079}"/>
              </a:ext>
            </a:extLst>
          </p:cNvPr>
          <p:cNvSpPr/>
          <p:nvPr/>
        </p:nvSpPr>
        <p:spPr>
          <a:xfrm>
            <a:off x="5431691" y="4476821"/>
            <a:ext cx="6478954" cy="1477328"/>
          </a:xfrm>
          <a:prstGeom prst="rect">
            <a:avLst/>
          </a:prstGeom>
        </p:spPr>
        <p:txBody>
          <a:bodyPr wrap="square">
            <a:spAutoFit/>
          </a:bodyPr>
          <a:lstStyle/>
          <a:p>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 *fp;</a:t>
            </a:r>
          </a:p>
          <a:p>
            <a:r>
              <a:rPr lang="cs-CZ">
                <a:solidFill>
                  <a:srgbClr val="000000"/>
                </a:solidFill>
                <a:latin typeface="Consolas" panose="020B0609020204030204" pitchFamily="49" charset="0"/>
              </a:rPr>
              <a:t>fp = </a:t>
            </a:r>
            <a:r>
              <a:rPr lang="cs-CZ" err="1">
                <a:solidFill>
                  <a:srgbClr val="483D8B"/>
                </a:solidFill>
                <a:latin typeface="Consolas" panose="020B0609020204030204" pitchFamily="49" charset="0"/>
              </a:rPr>
              <a:t>fopen</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err="1">
                <a:solidFill>
                  <a:srgbClr val="A31515"/>
                </a:solidFill>
                <a:latin typeface="Consolas" panose="020B0609020204030204" pitchFamily="49" charset="0"/>
              </a:rPr>
              <a:t>tmp</a:t>
            </a:r>
            <a:r>
              <a:rPr lang="cs-CZ">
                <a:solidFill>
                  <a:srgbClr val="A31515"/>
                </a:solidFill>
                <a:latin typeface="Consolas" panose="020B0609020204030204" pitchFamily="49" charset="0"/>
              </a:rPr>
              <a:t>/test.txt"</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"w+"</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en-US" err="1">
                <a:solidFill>
                  <a:srgbClr val="483D8B"/>
                </a:solidFill>
                <a:latin typeface="Consolas" panose="020B0609020204030204" pitchFamily="49" charset="0"/>
              </a:rPr>
              <a:t>fprintf</a:t>
            </a:r>
            <a:r>
              <a:rPr lang="en-US">
                <a:solidFill>
                  <a:srgbClr val="FF1493"/>
                </a:solidFill>
                <a:latin typeface="Consolas" panose="020B0609020204030204" pitchFamily="49" charset="0"/>
              </a:rPr>
              <a:t>(</a:t>
            </a:r>
            <a:r>
              <a:rPr lang="en-US" err="1">
                <a:solidFill>
                  <a:srgbClr val="000000"/>
                </a:solidFill>
                <a:latin typeface="Consolas" panose="020B0609020204030204" pitchFamily="49" charset="0"/>
              </a:rPr>
              <a:t>fp</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"This is testing for </a:t>
            </a:r>
            <a:r>
              <a:rPr lang="en-US" err="1">
                <a:solidFill>
                  <a:srgbClr val="A31515"/>
                </a:solidFill>
                <a:latin typeface="Consolas" panose="020B0609020204030204" pitchFamily="49" charset="0"/>
              </a:rPr>
              <a:t>fprintf</a:t>
            </a:r>
            <a:r>
              <a:rPr lang="en-US">
                <a:solidFill>
                  <a:srgbClr val="A31515"/>
                </a:solidFill>
                <a:latin typeface="Consolas" panose="020B0609020204030204" pitchFamily="49" charset="0"/>
              </a:rPr>
              <a:t>...\n"</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en-US" err="1">
                <a:solidFill>
                  <a:srgbClr val="483D8B"/>
                </a:solidFill>
                <a:latin typeface="Consolas" panose="020B0609020204030204" pitchFamily="49" charset="0"/>
              </a:rPr>
              <a:t>fputs</a:t>
            </a:r>
            <a:r>
              <a:rPr lang="en-US">
                <a:solidFill>
                  <a:srgbClr val="FF1493"/>
                </a:solidFill>
                <a:latin typeface="Consolas" panose="020B0609020204030204" pitchFamily="49" charset="0"/>
              </a:rPr>
              <a:t>(</a:t>
            </a:r>
            <a:r>
              <a:rPr lang="en-US">
                <a:solidFill>
                  <a:srgbClr val="A31515"/>
                </a:solidFill>
                <a:latin typeface="Consolas" panose="020B0609020204030204" pitchFamily="49" charset="0"/>
              </a:rPr>
              <a:t>"This is testing for </a:t>
            </a:r>
            <a:r>
              <a:rPr lang="en-US" err="1">
                <a:solidFill>
                  <a:srgbClr val="A31515"/>
                </a:solidFill>
                <a:latin typeface="Consolas" panose="020B0609020204030204" pitchFamily="49" charset="0"/>
              </a:rPr>
              <a:t>fputs</a:t>
            </a:r>
            <a:r>
              <a:rPr lang="en-US">
                <a:solidFill>
                  <a:srgbClr val="A31515"/>
                </a:solidFill>
                <a:latin typeface="Consolas" panose="020B0609020204030204" pitchFamily="49" charset="0"/>
              </a:rPr>
              <a:t>...\n"</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fp</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fclose</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79F6AFD0-9003-4D4A-A62C-4AF9BEA4FFD5}"/>
              </a:ext>
            </a:extLst>
          </p:cNvPr>
          <p:cNvSpPr/>
          <p:nvPr/>
        </p:nvSpPr>
        <p:spPr>
          <a:xfrm>
            <a:off x="562708" y="3784324"/>
            <a:ext cx="4587630" cy="2862322"/>
          </a:xfrm>
          <a:prstGeom prst="rect">
            <a:avLst/>
          </a:prstGeom>
        </p:spPr>
        <p:txBody>
          <a:bodyPr wrap="square">
            <a:spAutoFit/>
          </a:bodyPr>
          <a:lstStyle/>
          <a:p>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 *fp;</a:t>
            </a:r>
          </a:p>
          <a:p>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buff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255</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a:solidFill>
                  <a:srgbClr val="000000"/>
                </a:solidFill>
                <a:latin typeface="Consolas" panose="020B0609020204030204" pitchFamily="49" charset="0"/>
              </a:rPr>
              <a:t>fp = </a:t>
            </a:r>
            <a:r>
              <a:rPr lang="cs-CZ" err="1">
                <a:solidFill>
                  <a:srgbClr val="483D8B"/>
                </a:solidFill>
                <a:latin typeface="Consolas" panose="020B0609020204030204" pitchFamily="49" charset="0"/>
              </a:rPr>
              <a:t>fopen</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a:t>
            </a:r>
            <a:r>
              <a:rPr lang="cs-CZ" err="1">
                <a:solidFill>
                  <a:srgbClr val="A31515"/>
                </a:solidFill>
                <a:latin typeface="Consolas" panose="020B0609020204030204" pitchFamily="49" charset="0"/>
              </a:rPr>
              <a:t>tmp</a:t>
            </a:r>
            <a:r>
              <a:rPr lang="cs-CZ">
                <a:solidFill>
                  <a:srgbClr val="A31515"/>
                </a:solidFill>
                <a:latin typeface="Consolas" panose="020B0609020204030204" pitchFamily="49" charset="0"/>
              </a:rPr>
              <a:t>/test.txt"</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"r"</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fscanf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 </a:t>
            </a:r>
            <a:r>
              <a:rPr lang="cs-CZ">
                <a:solidFill>
                  <a:srgbClr val="A31515"/>
                </a:solidFill>
                <a:latin typeface="Consolas" panose="020B0609020204030204" pitchFamily="49" charset="0"/>
              </a:rPr>
              <a:t>"%s"</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buff</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"1 :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fgets</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buff</a:t>
            </a:r>
            <a:r>
              <a:rPr lang="cs-CZ">
                <a:solidFill>
                  <a:srgbClr val="000000"/>
                </a:solidFill>
                <a:latin typeface="Consolas" panose="020B0609020204030204" pitchFamily="49" charset="0"/>
              </a:rPr>
              <a:t>, 255, </a:t>
            </a:r>
            <a:r>
              <a:rPr lang="cs-CZ">
                <a:solidFill>
                  <a:srgbClr val="9ACD32"/>
                </a:solidFill>
                <a:latin typeface="Consolas" panose="020B0609020204030204" pitchFamily="49" charset="0"/>
              </a:rPr>
              <a:t>(</a:t>
            </a:r>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"2: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fgets</a:t>
            </a:r>
            <a:r>
              <a:rPr lang="cs-CZ">
                <a:solidFill>
                  <a:srgbClr val="FF1493"/>
                </a:solidFill>
                <a:latin typeface="Consolas" panose="020B0609020204030204" pitchFamily="49" charset="0"/>
              </a:rPr>
              <a:t>(</a:t>
            </a:r>
            <a:r>
              <a:rPr lang="cs-CZ" err="1">
                <a:solidFill>
                  <a:srgbClr val="000000"/>
                </a:solidFill>
                <a:latin typeface="Consolas" panose="020B0609020204030204" pitchFamily="49" charset="0"/>
              </a:rPr>
              <a:t>buff</a:t>
            </a:r>
            <a:r>
              <a:rPr lang="cs-CZ">
                <a:solidFill>
                  <a:srgbClr val="000000"/>
                </a:solidFill>
                <a:latin typeface="Consolas" panose="020B0609020204030204" pitchFamily="49" charset="0"/>
              </a:rPr>
              <a:t>, 255, </a:t>
            </a:r>
            <a:r>
              <a:rPr lang="cs-CZ">
                <a:solidFill>
                  <a:srgbClr val="9ACD32"/>
                </a:solidFill>
                <a:latin typeface="Consolas" panose="020B0609020204030204" pitchFamily="49" charset="0"/>
              </a:rPr>
              <a:t>(</a:t>
            </a:r>
            <a:r>
              <a:rPr lang="cs-CZ">
                <a:solidFill>
                  <a:srgbClr val="008B8B"/>
                </a:solidFill>
                <a:latin typeface="Consolas" panose="020B0609020204030204" pitchFamily="49" charset="0"/>
              </a:rPr>
              <a:t>FILE</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pt-BR">
                <a:solidFill>
                  <a:srgbClr val="483D8B"/>
                </a:solidFill>
                <a:latin typeface="Consolas" panose="020B0609020204030204" pitchFamily="49" charset="0"/>
              </a:rPr>
              <a:t>printf</a:t>
            </a:r>
            <a:r>
              <a:rPr lang="pt-BR">
                <a:solidFill>
                  <a:srgbClr val="FF1493"/>
                </a:solidFill>
                <a:latin typeface="Consolas" panose="020B0609020204030204" pitchFamily="49" charset="0"/>
              </a:rPr>
              <a:t>(</a:t>
            </a:r>
            <a:r>
              <a:rPr lang="pt-BR">
                <a:solidFill>
                  <a:srgbClr val="A31515"/>
                </a:solidFill>
                <a:latin typeface="Consolas" panose="020B0609020204030204" pitchFamily="49" charset="0"/>
              </a:rPr>
              <a:t>"3: </a:t>
            </a:r>
            <a:r>
              <a:rPr lang="pt-BR">
                <a:solidFill>
                  <a:srgbClr val="3CB371"/>
                </a:solidFill>
                <a:latin typeface="Consolas" panose="020B0609020204030204" pitchFamily="49" charset="0"/>
              </a:rPr>
              <a:t>%s</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buff</a:t>
            </a:r>
            <a:r>
              <a:rPr lang="pt-BR">
                <a:solidFill>
                  <a:srgbClr val="FF1493"/>
                </a:solidFill>
                <a:latin typeface="Consolas" panose="020B0609020204030204" pitchFamily="49" charset="0"/>
              </a:rPr>
              <a:t>)</a:t>
            </a:r>
            <a:r>
              <a:rPr lang="pt-BR">
                <a:solidFill>
                  <a:srgbClr val="000000"/>
                </a:solidFill>
                <a:latin typeface="Consolas" panose="020B0609020204030204" pitchFamily="49" charset="0"/>
              </a:rPr>
              <a:t>;</a:t>
            </a:r>
          </a:p>
          <a:p>
            <a:r>
              <a:rPr lang="cs-CZ" err="1">
                <a:solidFill>
                  <a:srgbClr val="483D8B"/>
                </a:solidFill>
                <a:latin typeface="Consolas" panose="020B0609020204030204" pitchFamily="49" charset="0"/>
              </a:rPr>
              <a:t>fclose</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fp</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3609361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 file I/O</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Using standard library object </a:t>
            </a:r>
            <a:r>
              <a:rPr lang="en-GB" sz="2800" err="1">
                <a:latin typeface="Consolas" panose="020B0609020204030204" pitchFamily="49" charset="0"/>
              </a:rPr>
              <a:t>fstream</a:t>
            </a:r>
            <a:r>
              <a:rPr lang="en-GB" sz="2800"/>
              <a:t>.</a:t>
            </a:r>
            <a:endParaRPr lang="cs-CZ" sz="2800"/>
          </a:p>
        </p:txBody>
      </p:sp>
      <p:sp>
        <p:nvSpPr>
          <p:cNvPr id="3" name="Obdélník 2">
            <a:extLst>
              <a:ext uri="{FF2B5EF4-FFF2-40B4-BE49-F238E27FC236}">
                <a16:creationId xmlns:a16="http://schemas.microsoft.com/office/drawing/2014/main" id="{6188B26E-D0C9-489D-99BE-5AD056ECC948}"/>
              </a:ext>
            </a:extLst>
          </p:cNvPr>
          <p:cNvSpPr/>
          <p:nvPr/>
        </p:nvSpPr>
        <p:spPr>
          <a:xfrm>
            <a:off x="1605049" y="2326354"/>
            <a:ext cx="8792309" cy="4185761"/>
          </a:xfrm>
          <a:prstGeom prst="rect">
            <a:avLst/>
          </a:prstGeom>
        </p:spPr>
        <p:txBody>
          <a:bodyPr wrap="square">
            <a:spAutoFit/>
          </a:bodyPr>
          <a:lstStyle/>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8B8B"/>
                </a:solidFill>
                <a:latin typeface="Consolas" panose="020B0609020204030204" pitchFamily="49" charset="0"/>
              </a:rPr>
              <a:t>ofstream</a:t>
            </a:r>
            <a:r>
              <a:rPr lang="cs-CZ" sz="1400">
                <a:solidFill>
                  <a:srgbClr val="000000"/>
                </a:solidFill>
                <a:latin typeface="Consolas" panose="020B0609020204030204" pitchFamily="49" charset="0"/>
              </a:rPr>
              <a:t> </a:t>
            </a:r>
            <a:r>
              <a:rPr lang="cs-CZ" sz="1400" err="1">
                <a:solidFill>
                  <a:srgbClr val="000000"/>
                </a:solidFill>
                <a:latin typeface="Consolas" panose="020B0609020204030204" pitchFamily="49" charset="0"/>
              </a:rPr>
              <a:t>outfile</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outfile.open</a:t>
            </a:r>
            <a:r>
              <a:rPr lang="en-US" sz="1400">
                <a:solidFill>
                  <a:srgbClr val="FF1493"/>
                </a:solidFill>
                <a:latin typeface="Consolas" panose="020B0609020204030204" pitchFamily="49" charset="0"/>
              </a:rPr>
              <a:t>(</a:t>
            </a:r>
            <a:r>
              <a:rPr lang="en-US" sz="1400">
                <a:solidFill>
                  <a:srgbClr val="A31515"/>
                </a:solidFill>
                <a:latin typeface="Consolas" panose="020B0609020204030204" pitchFamily="49" charset="0"/>
              </a:rPr>
              <a:t>"afile.dat"</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open a file in write mode.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"Writing to the 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"Enter your name: "</a:t>
            </a:r>
            <a:r>
              <a:rPr lang="en-US" sz="1400">
                <a:solidFill>
                  <a:srgbClr val="000000"/>
                </a:solidFill>
                <a:latin typeface="Consolas" panose="020B0609020204030204" pitchFamily="49" charset="0"/>
              </a:rPr>
              <a:t>;</a:t>
            </a:r>
          </a:p>
          <a:p>
            <a:r>
              <a:rPr lang="it-IT" sz="1400">
                <a:solidFill>
                  <a:srgbClr val="000000"/>
                </a:solidFill>
                <a:latin typeface="Consolas" panose="020B0609020204030204" pitchFamily="49" charset="0"/>
              </a:rPr>
              <a:t>std::cin.getline</a:t>
            </a:r>
            <a:r>
              <a:rPr lang="it-IT" sz="1400">
                <a:solidFill>
                  <a:srgbClr val="FF1493"/>
                </a:solidFill>
                <a:latin typeface="Consolas" panose="020B0609020204030204" pitchFamily="49" charset="0"/>
              </a:rPr>
              <a:t>(</a:t>
            </a:r>
            <a:r>
              <a:rPr lang="it-IT" sz="1400">
                <a:solidFill>
                  <a:srgbClr val="000000"/>
                </a:solidFill>
                <a:latin typeface="Consolas" panose="020B0609020204030204" pitchFamily="49" charset="0"/>
              </a:rPr>
              <a:t>data, 100</a:t>
            </a:r>
            <a:r>
              <a:rPr lang="it-IT" sz="1400">
                <a:solidFill>
                  <a:srgbClr val="FF1493"/>
                </a:solidFill>
                <a:latin typeface="Consolas" panose="020B0609020204030204" pitchFamily="49" charset="0"/>
              </a:rPr>
              <a:t>)</a:t>
            </a:r>
            <a:r>
              <a:rPr lang="it-IT"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write inputted data into the file.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"Enter your age: "</a:t>
            </a:r>
            <a:r>
              <a:rPr lang="en-US" sz="1400">
                <a:solidFill>
                  <a:srgbClr val="000000"/>
                </a:solidFill>
                <a:latin typeface="Consolas" panose="020B0609020204030204" pitchFamily="49" charset="0"/>
              </a:rPr>
              <a:t>;</a:t>
            </a: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0000"/>
                </a:solidFill>
                <a:latin typeface="Consolas" panose="020B0609020204030204" pitchFamily="49" charset="0"/>
              </a:rPr>
              <a:t>cin</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0000"/>
                </a:solidFill>
                <a:latin typeface="Consolas" panose="020B0609020204030204" pitchFamily="49" charset="0"/>
              </a:rPr>
              <a:t>cin.ignore</a:t>
            </a:r>
            <a:r>
              <a:rPr lang="cs-CZ" sz="1400">
                <a:solidFill>
                  <a:srgbClr val="FF1493"/>
                </a:solidFill>
                <a:latin typeface="Consolas" panose="020B0609020204030204" pitchFamily="49" charset="0"/>
              </a:rPr>
              <a:t>()</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outfile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again write inputted data into the file.</a:t>
            </a:r>
            <a:endParaRPr lang="en-US" sz="1400">
              <a:solidFill>
                <a:srgbClr val="000000"/>
              </a:solidFill>
              <a:latin typeface="Consolas" panose="020B0609020204030204" pitchFamily="49" charset="0"/>
            </a:endParaRPr>
          </a:p>
          <a:p>
            <a:r>
              <a:rPr lang="en-US" sz="1400" err="1">
                <a:solidFill>
                  <a:srgbClr val="000000"/>
                </a:solidFill>
                <a:latin typeface="Consolas" panose="020B0609020204030204" pitchFamily="49" charset="0"/>
              </a:rPr>
              <a:t>outfile.close</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close the opened file.</a:t>
            </a:r>
            <a:endParaRPr lang="en-US" sz="1400">
              <a:solidFill>
                <a:srgbClr val="000000"/>
              </a:solidFill>
              <a:latin typeface="Consolas" panose="020B0609020204030204" pitchFamily="49" charset="0"/>
            </a:endParaRPr>
          </a:p>
          <a:p>
            <a:r>
              <a:rPr lang="cs-CZ" sz="1400" err="1">
                <a:solidFill>
                  <a:srgbClr val="000000"/>
                </a:solidFill>
                <a:latin typeface="Consolas" panose="020B0609020204030204" pitchFamily="49" charset="0"/>
              </a:rPr>
              <a:t>std</a:t>
            </a:r>
            <a:r>
              <a:rPr lang="cs-CZ" sz="1400">
                <a:solidFill>
                  <a:srgbClr val="000000"/>
                </a:solidFill>
                <a:latin typeface="Consolas" panose="020B0609020204030204" pitchFamily="49" charset="0"/>
              </a:rPr>
              <a:t>::</a:t>
            </a:r>
            <a:r>
              <a:rPr lang="cs-CZ" sz="1400" err="1">
                <a:solidFill>
                  <a:srgbClr val="008B8B"/>
                </a:solidFill>
                <a:latin typeface="Consolas" panose="020B0609020204030204" pitchFamily="49" charset="0"/>
              </a:rPr>
              <a:t>ifstream</a:t>
            </a:r>
            <a:r>
              <a:rPr lang="cs-CZ" sz="1400">
                <a:solidFill>
                  <a:srgbClr val="000000"/>
                </a:solidFill>
                <a:latin typeface="Consolas" panose="020B0609020204030204" pitchFamily="49" charset="0"/>
              </a:rPr>
              <a:t> </a:t>
            </a:r>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a:t>
            </a:r>
          </a:p>
          <a:p>
            <a:r>
              <a:rPr lang="en-US" sz="1400" err="1">
                <a:solidFill>
                  <a:srgbClr val="000000"/>
                </a:solidFill>
                <a:latin typeface="Consolas" panose="020B0609020204030204" pitchFamily="49" charset="0"/>
              </a:rPr>
              <a:t>infile.open</a:t>
            </a:r>
            <a:r>
              <a:rPr lang="en-US" sz="1400">
                <a:solidFill>
                  <a:srgbClr val="FF1493"/>
                </a:solidFill>
                <a:latin typeface="Consolas" panose="020B0609020204030204" pitchFamily="49" charset="0"/>
              </a:rPr>
              <a:t>(</a:t>
            </a:r>
            <a:r>
              <a:rPr lang="en-US" sz="1400">
                <a:solidFill>
                  <a:srgbClr val="A31515"/>
                </a:solidFill>
                <a:latin typeface="Consolas" panose="020B0609020204030204" pitchFamily="49" charset="0"/>
              </a:rPr>
              <a:t>"afile.dat"</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open a file in read mode.</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"Reading from the file"</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p>
          <a:p>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write the data at the screen.</a:t>
            </a:r>
            <a:endParaRPr lang="en-US" sz="1400">
              <a:solidFill>
                <a:srgbClr val="000000"/>
              </a:solidFill>
              <a:latin typeface="Consolas" panose="020B0609020204030204" pitchFamily="49" charset="0"/>
            </a:endParaRPr>
          </a:p>
          <a:p>
            <a:r>
              <a:rPr lang="cs-CZ" sz="1400" err="1">
                <a:solidFill>
                  <a:srgbClr val="000000"/>
                </a:solidFill>
                <a:latin typeface="Consolas" panose="020B0609020204030204" pitchFamily="49" charset="0"/>
              </a:rPr>
              <a:t>infile</a:t>
            </a:r>
            <a:r>
              <a:rPr lang="cs-CZ" sz="1400">
                <a:solidFill>
                  <a:srgbClr val="000000"/>
                </a:solidFill>
                <a:latin typeface="Consolas" panose="020B0609020204030204" pitchFamily="49" charset="0"/>
              </a:rPr>
              <a:t> </a:t>
            </a:r>
            <a:r>
              <a:rPr lang="cs-CZ" sz="1400">
                <a:solidFill>
                  <a:srgbClr val="008B8B"/>
                </a:solidFill>
                <a:latin typeface="Consolas" panose="020B0609020204030204" pitchFamily="49" charset="0"/>
              </a:rPr>
              <a:t>&gt;&gt;</a:t>
            </a:r>
            <a:r>
              <a:rPr lang="cs-CZ" sz="1400">
                <a:solidFill>
                  <a:srgbClr val="000000"/>
                </a:solidFill>
                <a:latin typeface="Consolas" panose="020B0609020204030204" pitchFamily="49" charset="0"/>
              </a:rPr>
              <a:t> data;</a:t>
            </a:r>
          </a:p>
          <a:p>
            <a:r>
              <a:rPr lang="en-US" sz="1400">
                <a:solidFill>
                  <a:srgbClr val="000000"/>
                </a:solidFill>
                <a:latin typeface="Consolas" panose="020B0609020204030204" pitchFamily="49" charset="0"/>
              </a:rPr>
              <a:t>std::</a:t>
            </a:r>
            <a:r>
              <a:rPr lang="en-US" sz="1400" err="1">
                <a:solidFill>
                  <a:srgbClr val="000000"/>
                </a:solidFill>
                <a:latin typeface="Consolas" panose="020B0609020204030204" pitchFamily="49" charset="0"/>
              </a:rPr>
              <a:t>cout</a:t>
            </a:r>
            <a:r>
              <a:rPr lang="en-US" sz="1400">
                <a:solidFill>
                  <a:srgbClr val="000000"/>
                </a:solidFill>
                <a:latin typeface="Consolas" panose="020B0609020204030204" pitchFamily="49" charset="0"/>
              </a:rPr>
              <a:t>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data </a:t>
            </a:r>
            <a:r>
              <a:rPr lang="en-US" sz="1400">
                <a:solidFill>
                  <a:srgbClr val="008B8B"/>
                </a:solidFill>
                <a:latin typeface="Consolas" panose="020B0609020204030204" pitchFamily="49" charset="0"/>
              </a:rPr>
              <a:t>&lt;&lt;</a:t>
            </a:r>
            <a:r>
              <a:rPr lang="en-US" sz="1400">
                <a:solidFill>
                  <a:srgbClr val="000000"/>
                </a:solidFill>
                <a:latin typeface="Consolas" panose="020B0609020204030204" pitchFamily="49" charset="0"/>
              </a:rPr>
              <a:t> std::</a:t>
            </a:r>
            <a:r>
              <a:rPr lang="en-US" sz="1400" err="1">
                <a:solidFill>
                  <a:srgbClr val="483D8B"/>
                </a:solidFill>
                <a:latin typeface="Consolas" panose="020B0609020204030204" pitchFamily="49" charset="0"/>
              </a:rPr>
              <a:t>endl</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again read the data from the file and display it.</a:t>
            </a:r>
            <a:endParaRPr lang="en-US" sz="1400">
              <a:solidFill>
                <a:srgbClr val="000000"/>
              </a:solidFill>
              <a:latin typeface="Consolas" panose="020B0609020204030204" pitchFamily="49" charset="0"/>
            </a:endParaRPr>
          </a:p>
          <a:p>
            <a:r>
              <a:rPr lang="en-US" sz="1400" err="1">
                <a:solidFill>
                  <a:srgbClr val="000000"/>
                </a:solidFill>
                <a:latin typeface="Consolas" panose="020B0609020204030204" pitchFamily="49" charset="0"/>
              </a:rPr>
              <a:t>infile.close</a:t>
            </a:r>
            <a:r>
              <a:rPr lang="en-US" sz="1400">
                <a:solidFill>
                  <a:srgbClr val="FF1493"/>
                </a:solidFill>
                <a:latin typeface="Consolas" panose="020B0609020204030204" pitchFamily="49" charset="0"/>
              </a:rPr>
              <a:t>()</a:t>
            </a:r>
            <a:r>
              <a:rPr lang="en-US" sz="1400">
                <a:solidFill>
                  <a:srgbClr val="000000"/>
                </a:solidFill>
                <a:latin typeface="Consolas" panose="020B0609020204030204" pitchFamily="49" charset="0"/>
              </a:rPr>
              <a:t>;</a:t>
            </a:r>
            <a:r>
              <a:rPr lang="en-US" sz="1400">
                <a:solidFill>
                  <a:srgbClr val="008000"/>
                </a:solidFill>
                <a:latin typeface="Consolas" panose="020B0609020204030204" pitchFamily="49" charset="0"/>
              </a:rPr>
              <a:t>// close the opened file.</a:t>
            </a:r>
            <a:endParaRPr lang="cs-CZ" sz="1400"/>
          </a:p>
        </p:txBody>
      </p:sp>
    </p:spTree>
    <p:extLst>
      <p:ext uri="{BB962C8B-B14F-4D97-AF65-F5344CB8AC3E}">
        <p14:creationId xmlns:p14="http://schemas.microsoft.com/office/powerpoint/2010/main" val="4185981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Define two integer variables.</a:t>
            </a:r>
            <a:endParaRPr lang="cs-CZ"/>
          </a:p>
          <a:p>
            <a:pPr marL="645160" indent="-285750">
              <a:buFont typeface="Arial" panose="020B0604020202020204" pitchFamily="34" charset="0"/>
              <a:buChar char="•"/>
            </a:pPr>
            <a:r>
              <a:rPr lang="en-GB" sz="2800">
                <a:cs typeface="Calibri"/>
              </a:rPr>
              <a:t>Assign values to them and write the values to a file.</a:t>
            </a:r>
            <a:endParaRPr lang="en-GB" sz="2800"/>
          </a:p>
          <a:p>
            <a:pPr marL="645160" indent="-285750">
              <a:buFont typeface="Arial" panose="020B0604020202020204" pitchFamily="34" charset="0"/>
              <a:buChar char="•"/>
            </a:pPr>
            <a:r>
              <a:rPr lang="en-GB" sz="2800"/>
              <a:t>Try change their values directly.</a:t>
            </a:r>
            <a:endParaRPr lang="en-GB" sz="2800">
              <a:cs typeface="Calibri"/>
            </a:endParaRPr>
          </a:p>
          <a:p>
            <a:pPr marL="645160" indent="-285750">
              <a:buFont typeface="Arial" panose="020B0604020202020204" pitchFamily="34" charset="0"/>
              <a:buChar char="•"/>
            </a:pPr>
            <a:r>
              <a:rPr lang="en-GB" sz="2800"/>
              <a:t>Create one pointer which will points to on one of the variable.</a:t>
            </a:r>
            <a:endParaRPr lang="en-GB" sz="2800">
              <a:cs typeface="Calibri"/>
            </a:endParaRPr>
          </a:p>
          <a:p>
            <a:pPr marL="645160" indent="-285750">
              <a:buFont typeface="Arial" panose="020B0604020202020204" pitchFamily="34" charset="0"/>
              <a:buChar char="•"/>
            </a:pPr>
            <a:r>
              <a:rPr lang="en-GB" sz="2800"/>
              <a:t>Create one reference which will points to one of the variable.</a:t>
            </a:r>
            <a:endParaRPr lang="en-GB" sz="2800">
              <a:cs typeface="Calibri"/>
            </a:endParaRPr>
          </a:p>
          <a:p>
            <a:pPr marL="645160" indent="-285750">
              <a:buFont typeface="Arial" panose="020B0604020202020204" pitchFamily="34" charset="0"/>
              <a:buChar char="•"/>
            </a:pPr>
            <a:r>
              <a:rPr lang="en-GB" sz="2800"/>
              <a:t>Try to change the values of variable via pointer and via reference.</a:t>
            </a:r>
            <a:endParaRPr lang="en-GB" sz="2800">
              <a:cs typeface="Calibri"/>
            </a:endParaRPr>
          </a:p>
          <a:p>
            <a:pPr marL="645160" indent="-285750">
              <a:buFont typeface="Arial" panose="020B0604020202020204" pitchFamily="34" charset="0"/>
              <a:buChar char="•"/>
            </a:pPr>
            <a:r>
              <a:rPr lang="en-GB" sz="2800"/>
              <a:t>Try to print the values to console with </a:t>
            </a:r>
            <a:r>
              <a:rPr lang="en-GB" sz="2800" err="1"/>
              <a:t>printf</a:t>
            </a:r>
            <a:r>
              <a:rPr lang="en-GB" sz="2800"/>
              <a:t>(%d\</a:t>
            </a:r>
            <a:r>
              <a:rPr lang="en-GB" sz="2800" err="1"/>
              <a:t>n,variable</a:t>
            </a:r>
            <a:r>
              <a:rPr lang="en-GB" sz="2800"/>
              <a:t>) command.</a:t>
            </a:r>
            <a:endParaRPr lang="en-GB" sz="2800">
              <a:cs typeface="Calibri"/>
            </a:endParaRPr>
          </a:p>
          <a:p>
            <a:pPr marL="645160" indent="-285750">
              <a:buFont typeface="Arial" panose="020B0604020202020204" pitchFamily="34" charset="0"/>
              <a:buChar char="•"/>
            </a:pPr>
            <a:r>
              <a:rPr lang="en-GB" sz="2800"/>
              <a:t>Try to find out what happens when you assign a NULL to pointer and to the reference.</a:t>
            </a:r>
            <a:endParaRPr lang="en-GB" sz="2800">
              <a:cs typeface="Calibri"/>
            </a:endParaRPr>
          </a:p>
          <a:p>
            <a:pPr marL="645160" indent="-285750">
              <a:buFont typeface="Arial" panose="020B0604020202020204" pitchFamily="34" charset="0"/>
              <a:buChar char="•"/>
            </a:pPr>
            <a:r>
              <a:rPr lang="en-GB" sz="2800"/>
              <a:t>Try to find out what happens when you will assign the pointer to reference and vice versa.</a:t>
            </a:r>
            <a:endParaRPr lang="cs-CZ" sz="2800">
              <a:cs typeface="Calibri" panose="020F0502020204030204"/>
            </a:endParaRPr>
          </a:p>
        </p:txBody>
      </p:sp>
    </p:spTree>
    <p:extLst>
      <p:ext uri="{BB962C8B-B14F-4D97-AF65-F5344CB8AC3E}">
        <p14:creationId xmlns:p14="http://schemas.microsoft.com/office/powerpoint/2010/main" val="12927948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to hack C/C++ syntax</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cs typeface="Calibri"/>
              </a:rPr>
              <a:t>Use </a:t>
            </a:r>
            <a:r>
              <a:rPr lang="en-GB" sz="2800" dirty="0">
                <a:cs typeface="Calibri"/>
                <a:hlinkClick r:id="rId2"/>
              </a:rPr>
              <a:t>IntelliSense</a:t>
            </a:r>
            <a:r>
              <a:rPr lang="en-GB" sz="2800" dirty="0">
                <a:cs typeface="Calibri"/>
              </a:rPr>
              <a:t> – auto complete of your code. Start typing something and hit Tab key to complete.</a:t>
            </a:r>
          </a:p>
          <a:p>
            <a:pPr marL="645160" indent="-285750">
              <a:buFont typeface="Arial" panose="020B0604020202020204" pitchFamily="34" charset="0"/>
              <a:buChar char="•"/>
            </a:pPr>
            <a:r>
              <a:rPr lang="en-GB" sz="2800" dirty="0">
                <a:cs typeface="Calibri"/>
              </a:rPr>
              <a:t>Use syntax helpers on web – </a:t>
            </a:r>
            <a:r>
              <a:rPr lang="en-GB" sz="2800" dirty="0" err="1">
                <a:cs typeface="Calibri"/>
                <a:hlinkClick r:id="rId3"/>
              </a:rPr>
              <a:t>Cpp</a:t>
            </a:r>
            <a:r>
              <a:rPr lang="en-GB" sz="2800" dirty="0">
                <a:cs typeface="Calibri"/>
                <a:hlinkClick r:id="rId3"/>
              </a:rPr>
              <a:t> Reference</a:t>
            </a:r>
            <a:r>
              <a:rPr lang="en-GB" sz="2800" dirty="0">
                <a:cs typeface="Calibri"/>
              </a:rPr>
              <a:t> or </a:t>
            </a:r>
            <a:r>
              <a:rPr lang="en-GB" sz="2800" dirty="0" err="1">
                <a:cs typeface="Calibri"/>
                <a:hlinkClick r:id="rId4"/>
              </a:rPr>
              <a:t>Cplusplus</a:t>
            </a:r>
            <a:r>
              <a:rPr lang="en-GB" sz="2800" dirty="0">
                <a:cs typeface="Calibri"/>
                <a:hlinkClick r:id="rId4"/>
              </a:rPr>
              <a:t> reference</a:t>
            </a:r>
            <a:r>
              <a:rPr lang="en-GB" sz="2800" dirty="0">
                <a:cs typeface="Calibri"/>
              </a:rPr>
              <a:t>.</a:t>
            </a:r>
          </a:p>
          <a:p>
            <a:pPr marL="645160" indent="-285750">
              <a:buFont typeface="Arial" panose="020B0604020202020204" pitchFamily="34" charset="0"/>
              <a:buChar char="•"/>
            </a:pPr>
            <a:r>
              <a:rPr lang="en-GB" sz="2800" dirty="0">
                <a:cs typeface="Calibri"/>
              </a:rPr>
              <a:t>Don't try to remember the syntax. You will do a mistake eventually.</a:t>
            </a:r>
          </a:p>
          <a:p>
            <a:pPr marL="645160" indent="-285750">
              <a:buFont typeface="Arial" panose="020B0604020202020204" pitchFamily="34" charset="0"/>
              <a:buChar char="•"/>
            </a:pPr>
            <a:r>
              <a:rPr lang="en-GB" sz="2800" dirty="0">
                <a:cs typeface="Calibri"/>
              </a:rPr>
              <a:t>Another option is a new </a:t>
            </a:r>
            <a:r>
              <a:rPr lang="en-GB" sz="2800" dirty="0">
                <a:cs typeface="Calibri"/>
                <a:hlinkClick r:id="rId5"/>
              </a:rPr>
              <a:t>Microsoft</a:t>
            </a:r>
            <a:r>
              <a:rPr lang="cs-CZ" sz="2800" dirty="0">
                <a:cs typeface="Calibri"/>
                <a:hlinkClick r:id="rId5"/>
              </a:rPr>
              <a:t> </a:t>
            </a:r>
            <a:r>
              <a:rPr lang="cs-CZ" sz="2800" dirty="0" err="1">
                <a:cs typeface="Calibri"/>
                <a:hlinkClick r:id="rId5"/>
              </a:rPr>
              <a:t>Learn</a:t>
            </a:r>
            <a:r>
              <a:rPr lang="en-GB" sz="2800" dirty="0">
                <a:cs typeface="Calibri"/>
              </a:rPr>
              <a:t>. Write a keyword and hit F1 button.</a:t>
            </a:r>
          </a:p>
          <a:p>
            <a:pPr marL="645160" indent="-285750">
              <a:buFont typeface="Arial" panose="020B0604020202020204" pitchFamily="34" charset="0"/>
              <a:buChar char="•"/>
            </a:pPr>
            <a:r>
              <a:rPr lang="en-GB" sz="2800" dirty="0">
                <a:cs typeface="Calibri"/>
              </a:rPr>
              <a:t>VS Code + </a:t>
            </a:r>
            <a:r>
              <a:rPr lang="en-GB" sz="2800" dirty="0" err="1">
                <a:cs typeface="Calibri"/>
              </a:rPr>
              <a:t>CLang</a:t>
            </a:r>
            <a:r>
              <a:rPr lang="en-GB" sz="2800" dirty="0">
                <a:cs typeface="Calibri"/>
              </a:rPr>
              <a:t>-format</a:t>
            </a:r>
            <a:br>
              <a:rPr lang="en-GB" sz="2800" dirty="0">
                <a:cs typeface="Calibri"/>
              </a:rPr>
            </a:br>
            <a:r>
              <a:rPr lang="en-GB" sz="2800" dirty="0">
                <a:cs typeface="Calibri"/>
              </a:rPr>
              <a:t>+ </a:t>
            </a:r>
            <a:r>
              <a:rPr lang="en-GB" sz="2800" dirty="0" err="1">
                <a:cs typeface="Calibri"/>
              </a:rPr>
              <a:t>CLandD</a:t>
            </a:r>
            <a:r>
              <a:rPr lang="cs-CZ" sz="2800" dirty="0">
                <a:cs typeface="Calibri"/>
              </a:rPr>
              <a:t>, </a:t>
            </a:r>
            <a:r>
              <a:rPr lang="cs-CZ" sz="2800" dirty="0" err="1">
                <a:cs typeface="Calibri"/>
              </a:rPr>
              <a:t>or</a:t>
            </a:r>
            <a:r>
              <a:rPr lang="cs-CZ" sz="2800" dirty="0">
                <a:cs typeface="Calibri"/>
              </a:rPr>
              <a:t> C/C++ by Microsoft</a:t>
            </a:r>
            <a:endParaRPr lang="en-GB" sz="2800" dirty="0">
              <a:cs typeface="Calibri"/>
            </a:endParaRPr>
          </a:p>
        </p:txBody>
      </p:sp>
      <p:pic>
        <p:nvPicPr>
          <p:cNvPr id="2" name="Obrázek 2" descr="Obsah obrázku snímek obrazovky&#10;&#10;Popis vygenerovaný s velmi vysokou mírou spolehlivosti">
            <a:extLst>
              <a:ext uri="{FF2B5EF4-FFF2-40B4-BE49-F238E27FC236}">
                <a16:creationId xmlns:a16="http://schemas.microsoft.com/office/drawing/2014/main" id="{2698E122-49C2-49C0-A5E6-1CED4D970C64}"/>
              </a:ext>
            </a:extLst>
          </p:cNvPr>
          <p:cNvPicPr>
            <a:picLocks noChangeAspect="1"/>
          </p:cNvPicPr>
          <p:nvPr/>
        </p:nvPicPr>
        <p:blipFill>
          <a:blip r:embed="rId6"/>
          <a:stretch>
            <a:fillRect/>
          </a:stretch>
        </p:blipFill>
        <p:spPr>
          <a:xfrm>
            <a:off x="5629429" y="3871300"/>
            <a:ext cx="6323161" cy="2714034"/>
          </a:xfrm>
          <a:prstGeom prst="rect">
            <a:avLst/>
          </a:prstGeom>
        </p:spPr>
      </p:pic>
    </p:spTree>
    <p:extLst>
      <p:ext uri="{BB962C8B-B14F-4D97-AF65-F5344CB8AC3E}">
        <p14:creationId xmlns:p14="http://schemas.microsoft.com/office/powerpoint/2010/main" val="2088550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Define two integer variables.</a:t>
            </a:r>
          </a:p>
          <a:p>
            <a:pPr marL="645750" indent="-285750">
              <a:buFont typeface="Arial" panose="020B0604020202020204" pitchFamily="34" charset="0"/>
              <a:buChar char="•"/>
            </a:pPr>
            <a:r>
              <a:rPr lang="en-GB" sz="2800"/>
              <a:t>Try change their values directly.</a:t>
            </a:r>
          </a:p>
          <a:p>
            <a:pPr marL="645750" indent="-285750">
              <a:buFont typeface="Arial" panose="020B0604020202020204" pitchFamily="34" charset="0"/>
              <a:buChar char="•"/>
            </a:pPr>
            <a:r>
              <a:rPr lang="en-GB" sz="2800"/>
              <a:t>Create one pointer which will points to on one of the variable.</a:t>
            </a:r>
          </a:p>
          <a:p>
            <a:pPr marL="645750" indent="-285750">
              <a:buFont typeface="Arial" panose="020B0604020202020204" pitchFamily="34" charset="0"/>
              <a:buChar char="•"/>
            </a:pPr>
            <a:r>
              <a:rPr lang="en-GB" sz="2800"/>
              <a:t>Create one reference which will points to one of the variable.</a:t>
            </a:r>
          </a:p>
          <a:p>
            <a:pPr marL="645750" indent="-285750">
              <a:buFont typeface="Arial" panose="020B0604020202020204" pitchFamily="34" charset="0"/>
              <a:buChar char="•"/>
            </a:pPr>
            <a:r>
              <a:rPr lang="en-GB" sz="2800"/>
              <a:t>Try to change the values of variable via pointer and via reference.</a:t>
            </a:r>
          </a:p>
          <a:p>
            <a:pPr marL="645750" indent="-285750">
              <a:buFont typeface="Arial" panose="020B0604020202020204" pitchFamily="34" charset="0"/>
              <a:buChar char="•"/>
            </a:pPr>
            <a:r>
              <a:rPr lang="en-GB" sz="2800"/>
              <a:t>Try to print the values to console with </a:t>
            </a:r>
            <a:r>
              <a:rPr lang="en-GB" sz="2800" err="1"/>
              <a:t>printf</a:t>
            </a:r>
            <a:r>
              <a:rPr lang="en-GB" sz="2800"/>
              <a:t>(%d\</a:t>
            </a:r>
            <a:r>
              <a:rPr lang="en-GB" sz="2800" err="1"/>
              <a:t>n,variable</a:t>
            </a:r>
            <a:r>
              <a:rPr lang="en-GB" sz="2800"/>
              <a:t>) command.</a:t>
            </a:r>
          </a:p>
          <a:p>
            <a:pPr marL="645750" indent="-285750">
              <a:buFont typeface="Arial" panose="020B0604020202020204" pitchFamily="34" charset="0"/>
              <a:buChar char="•"/>
            </a:pPr>
            <a:r>
              <a:rPr lang="en-GB" sz="2800"/>
              <a:t>Try to find out what happens when you assign a NULL to pointer and to the reference.</a:t>
            </a:r>
          </a:p>
          <a:p>
            <a:pPr marL="645750" indent="-285750">
              <a:buFont typeface="Arial" panose="020B0604020202020204" pitchFamily="34" charset="0"/>
              <a:buChar char="•"/>
            </a:pPr>
            <a:r>
              <a:rPr lang="en-GB" sz="2800"/>
              <a:t>Try to find out what happens when you will assign the pointer to reference and vice versa.</a:t>
            </a:r>
            <a:endParaRPr lang="cs-CZ" sz="2800"/>
          </a:p>
        </p:txBody>
      </p:sp>
    </p:spTree>
    <p:extLst>
      <p:ext uri="{BB962C8B-B14F-4D97-AF65-F5344CB8AC3E}">
        <p14:creationId xmlns:p14="http://schemas.microsoft.com/office/powerpoint/2010/main" val="43676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Application changes</a:t>
            </a:r>
            <a:endParaRPr lang="cs-CZ"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Application change – </a:t>
            </a:r>
            <a:r>
              <a:rPr lang="en-US" sz="2800"/>
              <a:t>the need to change the source code</a:t>
            </a:r>
          </a:p>
          <a:p>
            <a:pPr marL="645750" indent="-285750">
              <a:buFont typeface="Arial" panose="020B0604020202020204" pitchFamily="34" charset="0"/>
              <a:buChar char="•"/>
            </a:pPr>
            <a:r>
              <a:rPr lang="en-US" sz="2800"/>
              <a:t>Every change requires recompilation of the binary code.</a:t>
            </a:r>
            <a:endParaRPr lang="cs-CZ" sz="2800"/>
          </a:p>
          <a:p>
            <a:pPr marL="645750" indent="-285750">
              <a:buFont typeface="Arial" panose="020B0604020202020204" pitchFamily="34" charset="0"/>
              <a:buChar char="•"/>
            </a:pPr>
            <a:r>
              <a:rPr lang="cs-CZ" sz="2800"/>
              <a:t>x86 &lt;-&gt; x64 –</a:t>
            </a:r>
            <a:r>
              <a:rPr lang="en-GB" sz="2800"/>
              <a:t> recompilation</a:t>
            </a:r>
            <a:endParaRPr lang="cs-CZ" sz="2800"/>
          </a:p>
        </p:txBody>
      </p:sp>
    </p:spTree>
    <p:extLst>
      <p:ext uri="{BB962C8B-B14F-4D97-AF65-F5344CB8AC3E}">
        <p14:creationId xmlns:p14="http://schemas.microsoft.com/office/powerpoint/2010/main" val="3217588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OOP &amp; OOP concepts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2570696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OOP</a:t>
            </a:r>
            <a:endParaRPr lang="en-GB" sz="4000" b="1" dirty="0"/>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OOP = A discipline imposed upon the use of pointers to functions</a:t>
            </a:r>
            <a:br>
              <a:rPr lang="en-GB" sz="2800"/>
            </a:br>
            <a:r>
              <a:rPr lang="en-GB" sz="2800"/>
              <a:t>(a discipline imposed upon the indirect transfer of control)</a:t>
            </a:r>
          </a:p>
          <a:p>
            <a:pPr marL="645750" indent="-285750">
              <a:buFont typeface="Arial" panose="020B0604020202020204" pitchFamily="34" charset="0"/>
              <a:buChar char="•"/>
            </a:pPr>
            <a:r>
              <a:rPr lang="en-GB" sz="2800"/>
              <a:t>OOP was next logical step after </a:t>
            </a:r>
            <a:r>
              <a:rPr lang="en-GB" sz="2800">
                <a:hlinkClick r:id="rId2"/>
              </a:rPr>
              <a:t>procedural</a:t>
            </a:r>
            <a:r>
              <a:rPr lang="en-GB" sz="2800"/>
              <a:t> paradigm</a:t>
            </a:r>
            <a:br>
              <a:rPr lang="en-GB" sz="2800"/>
            </a:br>
            <a:r>
              <a:rPr lang="en-GB" sz="2800"/>
              <a:t>(a direct transfer of control).</a:t>
            </a:r>
          </a:p>
          <a:p>
            <a:pPr marL="645750" indent="-285750">
              <a:buFont typeface="Arial" panose="020B0604020202020204" pitchFamily="34" charset="0"/>
              <a:buChar char="•"/>
            </a:pPr>
            <a:r>
              <a:rPr lang="en-GB" sz="2800"/>
              <a:t>Probably wrongly named and understood =&gt; true nature is polymorphism.</a:t>
            </a:r>
          </a:p>
          <a:p>
            <a:pPr marL="645750" indent="-285750">
              <a:buFont typeface="Arial" panose="020B0604020202020204" pitchFamily="34" charset="0"/>
              <a:buChar char="•"/>
            </a:pPr>
            <a:r>
              <a:rPr lang="en-GB" sz="2800"/>
              <a:t>Derived from human perspective of the world.</a:t>
            </a:r>
          </a:p>
          <a:p>
            <a:pPr marL="645750" indent="-285750">
              <a:buFont typeface="Arial" panose="020B0604020202020204" pitchFamily="34" charset="0"/>
              <a:buChar char="•"/>
            </a:pPr>
            <a:r>
              <a:rPr lang="en-GB" sz="2800"/>
              <a:t>Classes are OOP fundament.</a:t>
            </a:r>
          </a:p>
          <a:p>
            <a:pPr marL="645750" indent="-285750">
              <a:buFont typeface="Arial" panose="020B0604020202020204" pitchFamily="34" charset="0"/>
              <a:buChar char="•"/>
            </a:pPr>
            <a:r>
              <a:rPr lang="en-GB" sz="2800"/>
              <a:t>The primary goal is to have small, encapsulated, atomic classes which are easy to extend, easy to reuse with small or no impact after modification.</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69692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OOP concepts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Classes &amp; objects</a:t>
            </a:r>
          </a:p>
          <a:p>
            <a:pPr marL="645750" indent="-285750">
              <a:buFont typeface="Arial" panose="020B0604020202020204" pitchFamily="34" charset="0"/>
              <a:buChar char="•"/>
            </a:pPr>
            <a:r>
              <a:rPr lang="en-GB" sz="2800"/>
              <a:t>Abstraction</a:t>
            </a:r>
          </a:p>
          <a:p>
            <a:pPr marL="645750" indent="-285750">
              <a:buFont typeface="Arial" panose="020B0604020202020204" pitchFamily="34" charset="0"/>
              <a:buChar char="•"/>
            </a:pPr>
            <a:r>
              <a:rPr lang="en-GB" sz="2800"/>
              <a:t>Encapsulation</a:t>
            </a:r>
          </a:p>
          <a:p>
            <a:pPr marL="645750" indent="-285750">
              <a:buFont typeface="Arial" panose="020B0604020202020204" pitchFamily="34" charset="0"/>
              <a:buChar char="•"/>
            </a:pPr>
            <a:r>
              <a:rPr lang="en-GB" sz="2800"/>
              <a:t>Composition</a:t>
            </a:r>
          </a:p>
          <a:p>
            <a:pPr marL="645750" indent="-285750">
              <a:buFont typeface="Arial" panose="020B0604020202020204" pitchFamily="34" charset="0"/>
              <a:buChar char="•"/>
            </a:pPr>
            <a:r>
              <a:rPr lang="en-GB" sz="2800"/>
              <a:t>Delegation</a:t>
            </a:r>
          </a:p>
          <a:p>
            <a:pPr marL="645750" indent="-285750">
              <a:buFont typeface="Arial" panose="020B0604020202020204" pitchFamily="34" charset="0"/>
              <a:buChar char="•"/>
            </a:pPr>
            <a:r>
              <a:rPr lang="en-GB" sz="2800"/>
              <a:t>Inheritance</a:t>
            </a:r>
          </a:p>
          <a:p>
            <a:pPr marL="645750" indent="-285750">
              <a:buFont typeface="Arial" panose="020B0604020202020204" pitchFamily="34" charset="0"/>
              <a:buChar char="•"/>
            </a:pPr>
            <a:r>
              <a:rPr lang="en-GB" sz="2800"/>
              <a:t>Polymorphism</a:t>
            </a:r>
          </a:p>
          <a:p>
            <a:pPr marL="645750" indent="-285750">
              <a:buFont typeface="Arial" panose="020B0604020202020204" pitchFamily="34" charset="0"/>
              <a:buChar char="•"/>
            </a:pPr>
            <a:r>
              <a:rPr lang="en-GB" sz="2800"/>
              <a:t>Domain modelling</a:t>
            </a:r>
            <a:endParaRPr lang="cs-CZ" sz="2800"/>
          </a:p>
          <a:p>
            <a:pPr marL="645750" indent="-285750">
              <a:buFont typeface="Arial" panose="020B0604020202020204" pitchFamily="34" charset="0"/>
              <a:buChar char="•"/>
            </a:pPr>
            <a:r>
              <a:rPr lang="cs-CZ" sz="2800"/>
              <a:t>SOLID</a:t>
            </a:r>
          </a:p>
        </p:txBody>
      </p:sp>
    </p:spTree>
    <p:extLst>
      <p:ext uri="{BB962C8B-B14F-4D97-AF65-F5344CB8AC3E}">
        <p14:creationId xmlns:p14="http://schemas.microsoft.com/office/powerpoint/2010/main" val="1705423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Functional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8774538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FP concepts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US" sz="2800"/>
              <a:t>FP = a discipline imposed upon assignment</a:t>
            </a:r>
          </a:p>
          <a:p>
            <a:pPr marL="645750" indent="-285750">
              <a:buFont typeface="Arial" panose="020B0604020202020204" pitchFamily="34" charset="0"/>
              <a:buChar char="•"/>
            </a:pPr>
            <a:r>
              <a:rPr lang="en-US" sz="2800"/>
              <a:t>Stateless programming (without assignment operator)</a:t>
            </a:r>
          </a:p>
          <a:p>
            <a:pPr marL="645750" indent="-285750">
              <a:buFont typeface="Arial" panose="020B0604020202020204" pitchFamily="34" charset="0"/>
              <a:buChar char="•"/>
            </a:pPr>
            <a:r>
              <a:rPr lang="en-US" sz="2800"/>
              <a:t>Pure functions</a:t>
            </a:r>
          </a:p>
          <a:p>
            <a:pPr marL="645750" indent="-285750">
              <a:buFont typeface="Arial" panose="020B0604020202020204" pitchFamily="34" charset="0"/>
              <a:buChar char="•"/>
            </a:pPr>
            <a:r>
              <a:rPr lang="en-US" sz="2800"/>
              <a:t>Functions are the first-class citizens</a:t>
            </a:r>
          </a:p>
          <a:p>
            <a:pPr marL="645750" indent="-285750">
              <a:buFont typeface="Arial" panose="020B0604020202020204" pitchFamily="34" charset="0"/>
              <a:buChar char="•"/>
            </a:pPr>
            <a:r>
              <a:rPr lang="en-US" sz="2800"/>
              <a:t>Immutable variables</a:t>
            </a:r>
          </a:p>
          <a:p>
            <a:pPr marL="645750" indent="-285750">
              <a:buFont typeface="Arial" panose="020B0604020202020204" pitchFamily="34" charset="0"/>
              <a:buChar char="•"/>
            </a:pPr>
            <a:r>
              <a:rPr lang="en-US" sz="2800"/>
              <a:t>No side effects </a:t>
            </a:r>
          </a:p>
          <a:p>
            <a:pPr marL="645750" indent="-285750">
              <a:buFont typeface="Arial" panose="020B0604020202020204" pitchFamily="34" charset="0"/>
              <a:buChar char="•"/>
            </a:pPr>
            <a:r>
              <a:rPr lang="en-US" sz="2800"/>
              <a:t>Piping</a:t>
            </a:r>
            <a:endParaRPr lang="cs-CZ" sz="2800"/>
          </a:p>
        </p:txBody>
      </p:sp>
    </p:spTree>
    <p:extLst>
      <p:ext uri="{BB962C8B-B14F-4D97-AF65-F5344CB8AC3E}">
        <p14:creationId xmlns:p14="http://schemas.microsoft.com/office/powerpoint/2010/main" val="3822025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FP concepts in C++</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Static functions</a:t>
            </a:r>
          </a:p>
          <a:p>
            <a:pPr marL="645750" indent="-285750">
              <a:buFont typeface="Arial" panose="020B0604020202020204" pitchFamily="34" charset="0"/>
              <a:buChar char="•"/>
            </a:pPr>
            <a:r>
              <a:rPr lang="en-GB" sz="2800" dirty="0"/>
              <a:t>Lambdas</a:t>
            </a:r>
          </a:p>
          <a:p>
            <a:pPr marL="645750" indent="-285750">
              <a:buFont typeface="Arial" panose="020B0604020202020204" pitchFamily="34" charset="0"/>
              <a:buChar char="•"/>
            </a:pPr>
            <a:r>
              <a:rPr lang="en-GB" sz="2800" dirty="0"/>
              <a:t>New C++20 feature std::</a:t>
            </a:r>
            <a:r>
              <a:rPr lang="en-GB" sz="2800" dirty="0" err="1"/>
              <a:t>ranges:views</a:t>
            </a:r>
            <a:r>
              <a:rPr lang="en-GB" sz="2800" dirty="0"/>
              <a:t> with | (</a:t>
            </a:r>
            <a:r>
              <a:rPr lang="en-GB" sz="2800" i="1" dirty="0"/>
              <a:t>a bitwise operator</a:t>
            </a:r>
            <a:r>
              <a:rPr lang="en-GB" sz="2800" dirty="0"/>
              <a:t>) overload</a:t>
            </a:r>
          </a:p>
          <a:p>
            <a:pPr marL="645750" indent="-285750">
              <a:buFont typeface="Arial" panose="020B0604020202020204" pitchFamily="34" charset="0"/>
              <a:buChar char="•"/>
            </a:pPr>
            <a:r>
              <a:rPr lang="en-GB" sz="2800" b="1" dirty="0">
                <a:hlinkClick r:id="rId2"/>
              </a:rPr>
              <a:t>std::expected</a:t>
            </a:r>
            <a:r>
              <a:rPr lang="en-GB" sz="2800" dirty="0"/>
              <a:t> – a discriminated union of two types, usually a type that represents either an expected value or an error value¹.</a:t>
            </a:r>
            <a:endParaRPr lang="en-GB" sz="2800" dirty="0">
              <a:cs typeface="Calibri"/>
            </a:endParaRPr>
          </a:p>
          <a:p>
            <a:pPr marL="645750" indent="-285750">
              <a:buFont typeface="Arial" panose="020B0604020202020204" pitchFamily="34" charset="0"/>
              <a:buChar char="•"/>
            </a:pPr>
            <a:r>
              <a:rPr lang="en-GB" sz="2800" dirty="0">
                <a:hlinkClick r:id="rId3"/>
              </a:rPr>
              <a:t>std::optional</a:t>
            </a:r>
            <a:r>
              <a:rPr lang="en-GB" sz="2800" dirty="0"/>
              <a:t> – an optional contained value.</a:t>
            </a:r>
          </a:p>
          <a:p>
            <a:pPr marL="645750" indent="-285750">
              <a:buFont typeface="Arial" panose="020B0604020202020204" pitchFamily="34" charset="0"/>
              <a:buChar char="•"/>
            </a:pPr>
            <a:r>
              <a:rPr lang="en-GB" sz="2800" dirty="0">
                <a:hlinkClick r:id="rId4"/>
              </a:rPr>
              <a:t>std::variant</a:t>
            </a:r>
            <a:r>
              <a:rPr lang="en-GB" sz="2800" dirty="0"/>
              <a:t> – a type safe (discriminated) union</a:t>
            </a:r>
          </a:p>
          <a:p>
            <a:pPr marL="645750" indent="-285750">
              <a:buFont typeface="Arial" panose="020B0604020202020204" pitchFamily="34" charset="0"/>
              <a:buChar char="•"/>
            </a:pPr>
            <a:r>
              <a:rPr lang="en-GB" sz="2800" dirty="0"/>
              <a:t>Many STL functions and concepts</a:t>
            </a:r>
          </a:p>
          <a:p>
            <a:pPr marL="645750" indent="-285750">
              <a:buFont typeface="Arial" panose="020B0604020202020204" pitchFamily="34" charset="0"/>
              <a:buChar char="•"/>
            </a:pPr>
            <a:r>
              <a:rPr lang="en-GB" sz="2800" dirty="0">
                <a:hlinkClick r:id="rId5"/>
              </a:rPr>
              <a:t>MSDN Magazine</a:t>
            </a:r>
            <a:endParaRPr lang="en-GB" sz="2800" dirty="0"/>
          </a:p>
          <a:p>
            <a:pPr marL="645750" indent="-285750">
              <a:buFont typeface="Arial" panose="020B0604020202020204" pitchFamily="34" charset="0"/>
              <a:buChar char="•"/>
            </a:pPr>
            <a:r>
              <a:rPr lang="en-GB" sz="2800" dirty="0">
                <a:hlinkClick r:id="rId6"/>
              </a:rPr>
              <a:t>Web article</a:t>
            </a:r>
            <a:endParaRPr lang="en-GB" sz="2800" dirty="0"/>
          </a:p>
        </p:txBody>
      </p:sp>
    </p:spTree>
    <p:extLst>
      <p:ext uri="{BB962C8B-B14F-4D97-AF65-F5344CB8AC3E}">
        <p14:creationId xmlns:p14="http://schemas.microsoft.com/office/powerpoint/2010/main" val="15895130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Classes and Objects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992350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classes and objects</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Classes =&gt; a custom data types.</a:t>
            </a:r>
          </a:p>
          <a:p>
            <a:pPr marL="645750" indent="-285750">
              <a:buFont typeface="Arial" panose="020B0604020202020204" pitchFamily="34" charset="0"/>
              <a:buChar char="•"/>
            </a:pPr>
            <a:r>
              <a:rPr lang="en-GB" sz="2800"/>
              <a:t>Instance =&gt; an object of desired class.</a:t>
            </a:r>
          </a:p>
          <a:p>
            <a:pPr marL="645750" indent="-285750">
              <a:buFont typeface="Arial" panose="020B0604020202020204" pitchFamily="34" charset="0"/>
              <a:buChar char="•"/>
            </a:pPr>
            <a:r>
              <a:rPr lang="en-GB" sz="2800"/>
              <a:t>They are formed from two types of members – data and function members.</a:t>
            </a:r>
          </a:p>
          <a:p>
            <a:pPr marL="645750" indent="-285750">
              <a:buFont typeface="Arial" panose="020B0604020202020204" pitchFamily="34" charset="0"/>
              <a:buChar char="•"/>
            </a:pPr>
            <a:r>
              <a:rPr lang="en-GB" sz="2800"/>
              <a:t>Classes can (and often do):</a:t>
            </a:r>
            <a:br>
              <a:rPr lang="en-GB" sz="2800"/>
            </a:br>
            <a:r>
              <a:rPr lang="en-GB" sz="2800"/>
              <a:t>- Create constructors (responsible for creating an instance of the class)</a:t>
            </a:r>
            <a:br>
              <a:rPr lang="en-GB" sz="2800"/>
            </a:br>
            <a:r>
              <a:rPr lang="en-GB" sz="2800"/>
              <a:t>- Allocate and deallocate memory</a:t>
            </a:r>
            <a:br>
              <a:rPr lang="en-GB" sz="2800"/>
            </a:br>
            <a:r>
              <a:rPr lang="en-GB" sz="2800"/>
              <a:t>- Overload operators</a:t>
            </a:r>
            <a:br>
              <a:rPr lang="en-GB" sz="2800"/>
            </a:br>
            <a:r>
              <a:rPr lang="en-GB" sz="2800"/>
              <a:t>- Create conversion operators</a:t>
            </a:r>
          </a:p>
          <a:p>
            <a:pPr marL="645750" indent="-285750">
              <a:buFont typeface="Arial" panose="020B0604020202020204" pitchFamily="34" charset="0"/>
              <a:buChar char="•"/>
            </a:pPr>
            <a:r>
              <a:rPr lang="en-GB" sz="2800"/>
              <a:t>Classes are a fundamental of OOP.</a:t>
            </a:r>
          </a:p>
          <a:p>
            <a:pPr marL="645750" indent="-285750">
              <a:buFont typeface="Arial" panose="020B0604020202020204" pitchFamily="34" charset="0"/>
              <a:buChar char="•"/>
            </a:pPr>
            <a:endParaRPr lang="cs-CZ" sz="2800"/>
          </a:p>
        </p:txBody>
      </p:sp>
      <p:pic>
        <p:nvPicPr>
          <p:cNvPr id="2" name="Obrázek 1">
            <a:extLst>
              <a:ext uri="{FF2B5EF4-FFF2-40B4-BE49-F238E27FC236}">
                <a16:creationId xmlns:a16="http://schemas.microsoft.com/office/drawing/2014/main" id="{8FA5FE4E-52DC-4333-BCEF-F105971C8A63}"/>
              </a:ext>
            </a:extLst>
          </p:cNvPr>
          <p:cNvPicPr>
            <a:picLocks noChangeAspect="1"/>
          </p:cNvPicPr>
          <p:nvPr/>
        </p:nvPicPr>
        <p:blipFill>
          <a:blip r:embed="rId2"/>
          <a:stretch>
            <a:fillRect/>
          </a:stretch>
        </p:blipFill>
        <p:spPr>
          <a:xfrm>
            <a:off x="6234546" y="4406124"/>
            <a:ext cx="5425944" cy="2082605"/>
          </a:xfrm>
          <a:prstGeom prst="rect">
            <a:avLst/>
          </a:prstGeom>
        </p:spPr>
      </p:pic>
    </p:spTree>
    <p:extLst>
      <p:ext uri="{BB962C8B-B14F-4D97-AF65-F5344CB8AC3E}">
        <p14:creationId xmlns:p14="http://schemas.microsoft.com/office/powerpoint/2010/main" val="10516293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a class</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Two types of definitions:</a:t>
            </a:r>
            <a:br>
              <a:rPr lang="en-GB" sz="2800">
                <a:cs typeface="Calibri"/>
              </a:rPr>
            </a:br>
            <a:r>
              <a:rPr lang="en-GB" sz="2800"/>
              <a:t>- On place</a:t>
            </a:r>
            <a:br>
              <a:rPr lang="en-GB" sz="2800">
                <a:cs typeface="Calibri"/>
              </a:rPr>
            </a:br>
            <a:r>
              <a:rPr lang="en-GB" sz="2800"/>
              <a:t>- Split </a:t>
            </a:r>
            <a:endParaRPr lang="cs-CZ"/>
          </a:p>
          <a:p>
            <a:pPr marL="645160" indent="-285750">
              <a:buFont typeface="Arial" panose="020B0604020202020204" pitchFamily="34" charset="0"/>
              <a:buChar char="•"/>
            </a:pPr>
            <a:r>
              <a:rPr lang="en-GB" sz="2800"/>
              <a:t>Use of the split definition spreads over at least three files:</a:t>
            </a:r>
            <a:br>
              <a:rPr lang="en-GB" sz="2800">
                <a:cs typeface="Calibri"/>
              </a:rPr>
            </a:br>
            <a:r>
              <a:rPr lang="en-GB" sz="2800"/>
              <a:t>- The declaration file</a:t>
            </a:r>
            <a:br>
              <a:rPr lang="en-GB" sz="2800">
                <a:cs typeface="Calibri"/>
              </a:rPr>
            </a:br>
            <a:r>
              <a:rPr lang="en-GB" sz="2800"/>
              <a:t>- The definition/implementation file</a:t>
            </a:r>
            <a:br>
              <a:rPr lang="en-GB" sz="2800">
                <a:cs typeface="Calibri"/>
              </a:rPr>
            </a:br>
            <a:r>
              <a:rPr lang="en-GB" sz="2800"/>
              <a:t>- A file with usage of the class</a:t>
            </a:r>
            <a:endParaRPr lang="en-GB" sz="2800">
              <a:cs typeface="Calibri"/>
            </a:endParaRPr>
          </a:p>
          <a:p>
            <a:pPr marL="645160" indent="-285750">
              <a:buFont typeface="Arial" panose="020B0604020202020204" pitchFamily="34" charset="0"/>
              <a:buChar char="•"/>
            </a:pPr>
            <a:r>
              <a:rPr lang="en-GB" sz="2800"/>
              <a:t>Syntax used in implementation uses “::” operator.</a:t>
            </a:r>
            <a:endParaRPr lang="en-GB" sz="2800">
              <a:cs typeface="Calibri"/>
            </a:endParaRPr>
          </a:p>
          <a:p>
            <a:pPr marL="645160" indent="-285750">
              <a:buFont typeface="Arial" panose="020B0604020202020204" pitchFamily="34" charset="0"/>
              <a:buChar char="•"/>
            </a:pPr>
            <a:r>
              <a:rPr lang="en-GB" sz="2800"/>
              <a:t>BTW: What the hell is struct? </a:t>
            </a:r>
            <a:br>
              <a:rPr lang="en-GB" sz="2800">
                <a:cs typeface="Calibri"/>
              </a:rPr>
            </a:br>
            <a:r>
              <a:rPr lang="en-GB" sz="2800"/>
              <a:t>Struct is a structure and it isn’t very popular in C++ because it is almost same as class, see </a:t>
            </a:r>
            <a:r>
              <a:rPr lang="en-GB" sz="2800">
                <a:hlinkClick r:id="rId2"/>
              </a:rPr>
              <a:t>here</a:t>
            </a:r>
            <a:r>
              <a:rPr lang="en-GB" sz="2800"/>
              <a:t>.</a:t>
            </a:r>
            <a:endParaRPr lang="cs-CZ" sz="2800">
              <a:cs typeface="Calibri" panose="020F0502020204030204"/>
            </a:endParaRPr>
          </a:p>
        </p:txBody>
      </p:sp>
    </p:spTree>
    <p:extLst>
      <p:ext uri="{BB962C8B-B14F-4D97-AF65-F5344CB8AC3E}">
        <p14:creationId xmlns:p14="http://schemas.microsoft.com/office/powerpoint/2010/main" val="3221961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members</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Elements selection operator “.”</a:t>
            </a:r>
          </a:p>
          <a:p>
            <a:pPr marL="645750" indent="-285750">
              <a:buFont typeface="Arial" panose="020B0604020202020204" pitchFamily="34" charset="0"/>
              <a:buChar char="•"/>
            </a:pPr>
            <a:r>
              <a:rPr lang="en-GB" sz="2800"/>
              <a:t>Pointer selection operator “-&gt;”</a:t>
            </a:r>
            <a:br>
              <a:rPr lang="cs-CZ" sz="2800"/>
            </a:br>
            <a:r>
              <a:rPr lang="en-GB" sz="2800"/>
              <a:t>(used when we are pointing to our class</a:t>
            </a:r>
            <a:r>
              <a:rPr lang="cs-CZ" sz="2800"/>
              <a:t>,</a:t>
            </a:r>
            <a:r>
              <a:rPr lang="en-GB" sz="2800"/>
              <a:t> and we want to access the members).</a:t>
            </a:r>
          </a:p>
          <a:p>
            <a:pPr marL="645750" indent="-285750">
              <a:buFont typeface="Arial" panose="020B0604020202020204" pitchFamily="34" charset="0"/>
              <a:buChar char="•"/>
            </a:pPr>
            <a:r>
              <a:rPr lang="en-GB" sz="2800"/>
              <a:t>References uses a dot operator.</a:t>
            </a:r>
          </a:p>
          <a:p>
            <a:pPr marL="645750" indent="-285750">
              <a:buFont typeface="Arial" panose="020B0604020202020204" pitchFamily="34" charset="0"/>
              <a:buChar char="•"/>
            </a:pPr>
            <a:r>
              <a:rPr lang="en-GB" sz="2800"/>
              <a:t>Better to encapsulates the access to method calls. (#BestPractise)</a:t>
            </a:r>
            <a:endParaRPr lang="cs-CZ" sz="2800"/>
          </a:p>
        </p:txBody>
      </p:sp>
    </p:spTree>
    <p:extLst>
      <p:ext uri="{BB962C8B-B14F-4D97-AF65-F5344CB8AC3E}">
        <p14:creationId xmlns:p14="http://schemas.microsoft.com/office/powerpoint/2010/main" val="313844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History and basic knowledge of C &amp; C++</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5099253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Function &amp; Operator members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Function member =&gt; a function which belongs to class.</a:t>
            </a:r>
          </a:p>
          <a:p>
            <a:pPr marL="645750" indent="-285750">
              <a:buFont typeface="Arial" panose="020B0604020202020204" pitchFamily="34" charset="0"/>
              <a:buChar char="•"/>
            </a:pPr>
            <a:r>
              <a:rPr lang="en-GB" sz="2800"/>
              <a:t>Often referred to as “method”.</a:t>
            </a:r>
          </a:p>
          <a:p>
            <a:pPr marL="645750" indent="-285750">
              <a:buFont typeface="Arial" panose="020B0604020202020204" pitchFamily="34" charset="0"/>
              <a:buChar char="•"/>
            </a:pPr>
            <a:r>
              <a:rPr lang="en-GB" sz="2800"/>
              <a:t>Methods are often used for accessing private data members – encapsulation with a getter and a setter.</a:t>
            </a:r>
          </a:p>
          <a:p>
            <a:pPr marL="645750" indent="-285750">
              <a:buFont typeface="Arial" panose="020B0604020202020204" pitchFamily="34" charset="0"/>
              <a:buChar char="•"/>
            </a:pPr>
            <a:r>
              <a:rPr lang="en-GB" sz="2800"/>
              <a:t>Methods can be marked (or overloaded) as </a:t>
            </a:r>
            <a:r>
              <a:rPr lang="en-GB" sz="2800" err="1">
                <a:latin typeface="Consolas" panose="020B0609020204030204" pitchFamily="49" charset="0"/>
              </a:rPr>
              <a:t>const</a:t>
            </a:r>
            <a:r>
              <a:rPr lang="en-GB" sz="2800"/>
              <a:t> which is necessary with constant object interaction.</a:t>
            </a:r>
            <a:endParaRPr lang="cs-CZ" sz="2800"/>
          </a:p>
          <a:p>
            <a:pPr marL="645750" indent="-285750">
              <a:buFont typeface="Arial" panose="020B0604020202020204" pitchFamily="34" charset="0"/>
              <a:buChar char="•"/>
            </a:pPr>
            <a:r>
              <a:rPr lang="en-US" sz="2800"/>
              <a:t>Operators are just another type of methods.</a:t>
            </a:r>
            <a:endParaRPr lang="cs-CZ"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40125921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err="1">
                <a:hlinkClick r:id="rId2"/>
              </a:rPr>
              <a:t>Lvalue</a:t>
            </a:r>
            <a:r>
              <a:rPr lang="en-US" sz="4000" b="1">
                <a:hlinkClick r:id="rId2"/>
              </a:rPr>
              <a:t> vs. </a:t>
            </a:r>
            <a:r>
              <a:rPr lang="en-US" sz="4000" b="1" err="1">
                <a:hlinkClick r:id="rId2"/>
              </a:rPr>
              <a:t>rvalue</a:t>
            </a:r>
            <a:r>
              <a:rPr lang="en-US" sz="4000" b="1"/>
              <a:t> (left-hand-value vs right-hand-value)</a:t>
            </a:r>
            <a:endParaRPr lang="en-GB" sz="4000" b="1"/>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a:t>So finally, what is a </a:t>
            </a:r>
            <a:r>
              <a:rPr lang="en-GB" sz="2800" err="1"/>
              <a:t>Lvalue</a:t>
            </a:r>
            <a:r>
              <a:rPr lang="en-GB" sz="2800"/>
              <a:t>? What the big fuzz about?</a:t>
            </a:r>
          </a:p>
          <a:p>
            <a:pPr marL="645750" indent="-285750">
              <a:buFont typeface="Arial" panose="020B0604020202020204" pitchFamily="34" charset="0"/>
              <a:buChar char="•"/>
            </a:pPr>
            <a:r>
              <a:rPr lang="en-GB" sz="2800" err="1"/>
              <a:t>Lvalue</a:t>
            </a:r>
            <a:r>
              <a:rPr lang="en-GB" sz="2800"/>
              <a:t>:</a:t>
            </a:r>
            <a:br>
              <a:rPr lang="en-GB" sz="2800"/>
            </a:br>
            <a:r>
              <a:rPr lang="en-GB" sz="2800"/>
              <a:t>- Expression that refer to a memory location is called “</a:t>
            </a:r>
            <a:r>
              <a:rPr lang="en-GB" sz="2800" err="1"/>
              <a:t>lvalue</a:t>
            </a:r>
            <a:r>
              <a:rPr lang="en-GB" sz="2800"/>
              <a:t>” expression. A </a:t>
            </a:r>
            <a:r>
              <a:rPr lang="en-GB" sz="2800" err="1"/>
              <a:t>lvalue</a:t>
            </a:r>
            <a:r>
              <a:rPr lang="en-GB" sz="2800"/>
              <a:t> may appear as either the left-hand or right-hand side of an assignment.</a:t>
            </a:r>
          </a:p>
          <a:p>
            <a:pPr marL="645750" indent="-285750">
              <a:buFont typeface="Arial" panose="020B0604020202020204" pitchFamily="34" charset="0"/>
              <a:buChar char="•"/>
            </a:pPr>
            <a:r>
              <a:rPr lang="en-GB" sz="2800" err="1"/>
              <a:t>Rvalue</a:t>
            </a:r>
            <a:r>
              <a:rPr lang="en-GB" sz="2800"/>
              <a:t>: Not a </a:t>
            </a:r>
            <a:r>
              <a:rPr lang="en-GB" sz="2800" err="1"/>
              <a:t>lvalue</a:t>
            </a:r>
            <a:r>
              <a:rPr lang="en-GB" sz="2800"/>
              <a:t> (can be on the </a:t>
            </a:r>
            <a:r>
              <a:rPr lang="cs-CZ" sz="2800" err="1"/>
              <a:t>right</a:t>
            </a:r>
            <a:r>
              <a:rPr lang="en-GB" sz="2800"/>
              <a:t>-hand-side of assignment).</a:t>
            </a:r>
            <a:endParaRPr lang="cs-CZ" sz="2800"/>
          </a:p>
          <a:p>
            <a:pPr marL="645160" indent="-285750">
              <a:buFont typeface="Arial" panose="020B0604020202020204" pitchFamily="34" charset="0"/>
              <a:buChar char="•"/>
            </a:pPr>
            <a:r>
              <a:rPr lang="en-GB" sz="2800"/>
              <a:t>Examples (more types </a:t>
            </a:r>
            <a:r>
              <a:rPr lang="en-GB" sz="2800">
                <a:hlinkClick r:id="rId3"/>
              </a:rPr>
              <a:t>here</a:t>
            </a:r>
            <a:r>
              <a:rPr lang="en-GB" sz="2800"/>
              <a:t> and </a:t>
            </a:r>
            <a:r>
              <a:rPr lang="en-GB" sz="2800">
                <a:hlinkClick r:id="rId4"/>
              </a:rPr>
              <a:t>here</a:t>
            </a:r>
            <a:r>
              <a:rPr lang="en-GB" sz="2800"/>
              <a:t>):</a:t>
            </a:r>
            <a:br>
              <a:rPr lang="en-GB" sz="2800" dirty="0"/>
            </a:br>
            <a:r>
              <a:rPr lang="en-US" sz="2800" b="0">
                <a:solidFill>
                  <a:srgbClr val="0000FF"/>
                </a:solidFill>
                <a:effectLst/>
                <a:latin typeface="Consolas"/>
              </a:rPr>
              <a:t>int</a:t>
            </a:r>
            <a:r>
              <a:rPr lang="en-US" sz="2800" b="0">
                <a:solidFill>
                  <a:srgbClr val="000000"/>
                </a:solidFill>
                <a:effectLst/>
                <a:latin typeface="Consolas"/>
              </a:rPr>
              <a:t> a = </a:t>
            </a:r>
            <a:r>
              <a:rPr lang="en-US" sz="2800" b="0">
                <a:solidFill>
                  <a:srgbClr val="098658"/>
                </a:solidFill>
                <a:effectLst/>
                <a:latin typeface="Consolas"/>
              </a:rPr>
              <a:t>4</a:t>
            </a:r>
            <a:r>
              <a:rPr lang="en-US" sz="2800" b="0">
                <a:solidFill>
                  <a:srgbClr val="000000"/>
                </a:solidFill>
                <a:effectLst/>
                <a:latin typeface="Consolas"/>
              </a:rPr>
              <a:t>; </a:t>
            </a:r>
            <a:r>
              <a:rPr lang="en-US" sz="2800" b="0">
                <a:solidFill>
                  <a:srgbClr val="008000"/>
                </a:solidFill>
                <a:effectLst/>
                <a:latin typeface="Consolas"/>
              </a:rPr>
              <a:t>// 4 – right hand value, you can’t assign int a to 4 on the left, right?</a:t>
            </a:r>
            <a:br>
              <a:rPr lang="cs-CZ" sz="2800" b="0" dirty="0">
                <a:effectLst/>
                <a:latin typeface="Consolas" panose="020B0609020204030204" pitchFamily="49" charset="0"/>
              </a:rPr>
            </a:br>
            <a:r>
              <a:rPr lang="en-US" sz="2800" b="0">
                <a:solidFill>
                  <a:srgbClr val="098658"/>
                </a:solidFill>
                <a:effectLst/>
                <a:latin typeface="Consolas"/>
              </a:rPr>
              <a:t>4</a:t>
            </a:r>
            <a:r>
              <a:rPr lang="en-US" sz="2800" b="0">
                <a:solidFill>
                  <a:srgbClr val="000000"/>
                </a:solidFill>
                <a:effectLst/>
                <a:latin typeface="Consolas"/>
              </a:rPr>
              <a:t> = </a:t>
            </a:r>
            <a:r>
              <a:rPr lang="en-US" sz="2800" b="0">
                <a:solidFill>
                  <a:srgbClr val="0000FF"/>
                </a:solidFill>
                <a:effectLst/>
                <a:latin typeface="Consolas"/>
              </a:rPr>
              <a:t>int</a:t>
            </a:r>
            <a:r>
              <a:rPr lang="en-US" sz="2800" b="0">
                <a:solidFill>
                  <a:srgbClr val="000000"/>
                </a:solidFill>
                <a:effectLst/>
                <a:latin typeface="Consolas"/>
              </a:rPr>
              <a:t> a; </a:t>
            </a:r>
            <a:r>
              <a:rPr lang="en-US" sz="2800" b="0">
                <a:solidFill>
                  <a:srgbClr val="008000"/>
                </a:solidFill>
                <a:effectLst/>
                <a:latin typeface="Consolas"/>
              </a:rPr>
              <a:t>// Make no sense.</a:t>
            </a:r>
            <a:br>
              <a:rPr lang="cs-CZ" sz="2800" b="0" dirty="0">
                <a:effectLst/>
                <a:latin typeface="Consolas" panose="020B0609020204030204" pitchFamily="49" charset="0"/>
              </a:rPr>
            </a:br>
            <a:r>
              <a:rPr lang="en-US" sz="2800" b="0">
                <a:solidFill>
                  <a:srgbClr val="000000"/>
                </a:solidFill>
                <a:effectLst/>
                <a:latin typeface="Consolas"/>
              </a:rPr>
              <a:t>a = Func(); </a:t>
            </a:r>
            <a:r>
              <a:rPr lang="en-US" sz="2800" b="0">
                <a:solidFill>
                  <a:srgbClr val="008000"/>
                </a:solidFill>
                <a:effectLst/>
                <a:latin typeface="Consolas"/>
              </a:rPr>
              <a:t>// Make perfect sense, a is lvalue.</a:t>
            </a:r>
            <a:br>
              <a:rPr lang="cs-CZ" sz="2800" b="0" dirty="0">
                <a:effectLst/>
                <a:latin typeface="Consolas" panose="020B0609020204030204" pitchFamily="49" charset="0"/>
              </a:rPr>
            </a:br>
            <a:r>
              <a:rPr lang="en-US" sz="2800" b="0">
                <a:solidFill>
                  <a:srgbClr val="0000FF"/>
                </a:solidFill>
                <a:effectLst/>
                <a:latin typeface="Consolas"/>
              </a:rPr>
              <a:t>int</a:t>
            </a:r>
            <a:r>
              <a:rPr lang="en-US" sz="2800" b="0">
                <a:solidFill>
                  <a:srgbClr val="000000"/>
                </a:solidFill>
                <a:effectLst/>
                <a:latin typeface="Consolas"/>
              </a:rPr>
              <a:t> b = a;    </a:t>
            </a:r>
            <a:r>
              <a:rPr lang="en-US" sz="2800" b="0">
                <a:solidFill>
                  <a:srgbClr val="008000"/>
                </a:solidFill>
                <a:effectLst/>
                <a:latin typeface="Consolas"/>
              </a:rPr>
              <a:t>// Still make sense, right?</a:t>
            </a:r>
            <a:br>
              <a:rPr lang="cs-CZ" sz="2800" b="0" dirty="0">
                <a:effectLst/>
                <a:latin typeface="Consolas" panose="020B0609020204030204" pitchFamily="49" charset="0"/>
              </a:rPr>
            </a:br>
            <a:r>
              <a:rPr lang="en-US" sz="2800" b="0">
                <a:solidFill>
                  <a:srgbClr val="000000"/>
                </a:solidFill>
                <a:effectLst/>
                <a:latin typeface="Consolas"/>
              </a:rPr>
              <a:t>Func() = a; </a:t>
            </a:r>
            <a:r>
              <a:rPr lang="en-US" sz="2800" b="0">
                <a:solidFill>
                  <a:srgbClr val="008000"/>
                </a:solidFill>
                <a:effectLst/>
                <a:latin typeface="Consolas"/>
              </a:rPr>
              <a:t>// Ehm, does this make sense?</a:t>
            </a:r>
            <a:endParaRPr lang="en-GB" sz="2800">
              <a:latin typeface="Consolas"/>
            </a:endParaRPr>
          </a:p>
        </p:txBody>
      </p:sp>
    </p:spTree>
    <p:extLst>
      <p:ext uri="{BB962C8B-B14F-4D97-AF65-F5344CB8AC3E}">
        <p14:creationId xmlns:p14="http://schemas.microsoft.com/office/powerpoint/2010/main" val="18743961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Constructors and destructors</a:t>
            </a: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Constructors and destructors are special class methods.</a:t>
            </a:r>
            <a:endParaRPr lang="cs-CZ"/>
          </a:p>
          <a:p>
            <a:pPr marL="645160" indent="-285750">
              <a:buFont typeface="Arial" panose="020B0604020202020204" pitchFamily="34" charset="0"/>
              <a:buChar char="•"/>
            </a:pPr>
            <a:r>
              <a:rPr lang="en-GB" sz="2800"/>
              <a:t>A constructor has same name as class, a destructor has ~ in addition.</a:t>
            </a:r>
            <a:endParaRPr lang="en-GB" sz="2800">
              <a:cs typeface="Calibri"/>
            </a:endParaRPr>
          </a:p>
          <a:p>
            <a:pPr marL="645160" indent="-285750">
              <a:buFont typeface="Arial" panose="020B0604020202020204" pitchFamily="34" charset="0"/>
              <a:buChar char="•"/>
            </a:pPr>
            <a:r>
              <a:rPr lang="en-GB" sz="2800"/>
              <a:t>Invoked in specific situations.</a:t>
            </a:r>
            <a:endParaRPr lang="en-GB" sz="2800">
              <a:cs typeface="Calibri" panose="020F0502020204030204"/>
            </a:endParaRPr>
          </a:p>
          <a:p>
            <a:pPr marL="645160" indent="-285750">
              <a:buFont typeface="Arial" panose="020B0604020202020204" pitchFamily="34" charset="0"/>
              <a:buChar char="•"/>
            </a:pPr>
            <a:r>
              <a:rPr lang="en-GB" sz="2800"/>
              <a:t>Constructors are used to fully construct an instance of the class.</a:t>
            </a:r>
            <a:endParaRPr lang="en-GB" sz="2800">
              <a:cs typeface="Calibri" panose="020F0502020204030204"/>
            </a:endParaRPr>
          </a:p>
          <a:p>
            <a:pPr marL="645160" indent="-285750">
              <a:buFont typeface="Arial" panose="020B0604020202020204" pitchFamily="34" charset="0"/>
              <a:buChar char="•"/>
            </a:pPr>
            <a:r>
              <a:rPr lang="en-GB" sz="2800"/>
              <a:t>Destructors are used to a full clean-up when instance has no further use.</a:t>
            </a:r>
            <a:endParaRPr lang="en-GB" sz="2800">
              <a:cs typeface="Calibri" panose="020F0502020204030204"/>
            </a:endParaRPr>
          </a:p>
          <a:p>
            <a:pPr marL="645160" indent="-285750">
              <a:buFont typeface="Arial" panose="020B0604020202020204" pitchFamily="34" charset="0"/>
              <a:buChar char="•"/>
            </a:pPr>
            <a:r>
              <a:rPr lang="en-GB" sz="2800"/>
              <a:t>Class always has a default constructor and destructor (created by a compiler).</a:t>
            </a:r>
            <a:endParaRPr lang="en-GB" sz="2800">
              <a:cs typeface="Calibri" panose="020F0502020204030204"/>
            </a:endParaRPr>
          </a:p>
          <a:p>
            <a:pPr marL="645160" indent="-285750">
              <a:buFont typeface="Arial" panose="020B0604020202020204" pitchFamily="34" charset="0"/>
              <a:buChar char="•"/>
            </a:pPr>
            <a:r>
              <a:rPr lang="en-GB" sz="2800"/>
              <a:t>Initializers can be used within constructor call.</a:t>
            </a:r>
            <a:endParaRPr lang="en-GB" sz="2800">
              <a:cs typeface="Calibri" panose="020F0502020204030204"/>
            </a:endParaRPr>
          </a:p>
          <a:p>
            <a:pPr marL="645160" indent="-285750">
              <a:buFont typeface="Arial" panose="020B0604020202020204" pitchFamily="34" charset="0"/>
              <a:buChar char="•"/>
            </a:pPr>
            <a:r>
              <a:rPr lang="en-GB" sz="2800"/>
              <a:t>Move constructor =&gt; A C++11 feature to address some performance issues</a:t>
            </a:r>
            <a:endParaRPr lang="en-GB" sz="2800">
              <a:cs typeface="Calibri" panose="020F0502020204030204"/>
            </a:endParaRPr>
          </a:p>
          <a:p>
            <a:pPr marL="645160" indent="-285750">
              <a:buFont typeface="Arial" panose="020B0604020202020204" pitchFamily="34" charset="0"/>
              <a:buChar char="•"/>
            </a:pPr>
            <a:r>
              <a:rPr lang="en-GB" sz="2800"/>
              <a:t>Private default (empty) constructor =&gt; prohibits from constructing an instance without any input parameters.</a:t>
            </a:r>
            <a:endParaRPr lang="en-GB" sz="2800">
              <a:cs typeface="Calibri" panose="020F0502020204030204"/>
            </a:endParaRPr>
          </a:p>
        </p:txBody>
      </p:sp>
    </p:spTree>
    <p:extLst>
      <p:ext uri="{BB962C8B-B14F-4D97-AF65-F5344CB8AC3E}">
        <p14:creationId xmlns:p14="http://schemas.microsoft.com/office/powerpoint/2010/main" val="4007796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Constructors and destructors</a:t>
            </a:r>
            <a:r>
              <a:rPr lang="cs-CZ" sz="4000" b="1"/>
              <a:t> syntax</a:t>
            </a:r>
            <a:endParaRPr lang="en-GB" sz="4000" b="1"/>
          </a:p>
        </p:txBody>
      </p:sp>
      <p:sp>
        <p:nvSpPr>
          <p:cNvPr id="9" name="TextovéPole 8">
            <a:extLst>
              <a:ext uri="{FF2B5EF4-FFF2-40B4-BE49-F238E27FC236}">
                <a16:creationId xmlns:a16="http://schemas.microsoft.com/office/drawing/2014/main" id="{FA72FC11-6C9C-2A40-D708-31E5F35B194E}"/>
              </a:ext>
            </a:extLst>
          </p:cNvPr>
          <p:cNvSpPr txBox="1"/>
          <p:nvPr/>
        </p:nvSpPr>
        <p:spPr>
          <a:xfrm>
            <a:off x="647700" y="1259344"/>
            <a:ext cx="10979150" cy="5078313"/>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namespace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class</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Access </a:t>
            </a:r>
            <a:r>
              <a:rPr lang="cs-CZ" b="0" err="1">
                <a:solidFill>
                  <a:srgbClr val="008000"/>
                </a:solidFill>
                <a:effectLst/>
                <a:latin typeface="Consolas" panose="020B0609020204030204" pitchFamily="49" charset="0"/>
              </a:rPr>
              <a:t>specifier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Constructor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"Hello </a:t>
            </a:r>
            <a:r>
              <a:rPr lang="cs-CZ" b="0" err="1">
                <a:solidFill>
                  <a:srgbClr val="A31515"/>
                </a:solidFill>
                <a:effectLst/>
                <a:latin typeface="Consolas" panose="020B0609020204030204" pitchFamily="49" charset="0"/>
              </a:rPr>
              <a:t>World</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     </a:t>
            </a:r>
            <a:r>
              <a:rPr lang="cs-CZ" b="0">
                <a:solidFill>
                  <a:srgbClr val="008000"/>
                </a:solidFill>
                <a:effectLst/>
                <a:latin typeface="Consolas" panose="020B0609020204030204" pitchFamily="49" charset="0"/>
              </a:rPr>
              <a:t>// </a:t>
            </a:r>
            <a:r>
              <a:rPr lang="en-US" b="0">
                <a:solidFill>
                  <a:srgbClr val="008000"/>
                </a:solidFill>
                <a:effectLst/>
                <a:latin typeface="Consolas" panose="020B0609020204030204" pitchFamily="49" charset="0"/>
              </a:rPr>
              <a:t>Destructor</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Goodbye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World</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myObj</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Create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an</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object</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MyClass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will</a:t>
            </a:r>
            <a:r>
              <a:rPr lang="cs-CZ" b="0">
                <a:solidFill>
                  <a:srgbClr val="008000"/>
                </a:solidFill>
                <a:effectLst/>
                <a:latin typeface="Consolas" panose="020B0609020204030204" pitchFamily="49" charset="0"/>
              </a:rPr>
              <a:t> call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constructor</a:t>
            </a:r>
            <a:r>
              <a:rPr lang="cs-CZ" b="0">
                <a:solidFill>
                  <a:srgbClr val="008000"/>
                </a:solidFill>
                <a:effectLst/>
                <a:latin typeface="Consolas" panose="020B0609020204030204" pitchFamily="49" charset="0"/>
              </a:rPr>
              <a: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Destruction</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MyClass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object</a:t>
            </a:r>
            <a:r>
              <a:rPr lang="cs-CZ">
                <a:solidFill>
                  <a:srgbClr val="008000"/>
                </a:solidFill>
                <a:latin typeface="Consolas" panose="020B0609020204030204" pitchFamily="49" charset="0"/>
              </a:rPr>
              <a:t> </a:t>
            </a:r>
            <a:r>
              <a:rPr lang="cs-CZ" b="0">
                <a:solidFill>
                  <a:srgbClr val="008000"/>
                </a:solidFill>
                <a:effectLst/>
                <a:latin typeface="Consolas" panose="020B0609020204030204" pitchFamily="49" charset="0"/>
              </a:rPr>
              <a:t>(</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will</a:t>
            </a:r>
            <a:r>
              <a:rPr lang="cs-CZ" b="0">
                <a:solidFill>
                  <a:srgbClr val="008000"/>
                </a:solidFill>
                <a:effectLst/>
                <a:latin typeface="Consolas" panose="020B0609020204030204" pitchFamily="49" charset="0"/>
              </a:rPr>
              <a:t> call </a:t>
            </a:r>
            <a:r>
              <a:rPr lang="cs-CZ" b="0" err="1">
                <a:solidFill>
                  <a:srgbClr val="008000"/>
                </a:solidFill>
                <a:effectLst/>
                <a:latin typeface="Consolas" panose="020B0609020204030204" pitchFamily="49" charset="0"/>
              </a:rPr>
              <a:t>the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destructor</a:t>
            </a:r>
            <a:r>
              <a:rPr lang="cs-CZ" b="0">
                <a:solidFill>
                  <a:srgbClr val="008000"/>
                </a:solidFill>
                <a:effectLst/>
                <a:latin typeface="Consolas" panose="020B0609020204030204" pitchFamily="49" charset="0"/>
              </a:rPr>
              <a:t>)</a:t>
            </a:r>
            <a:endParaRPr lang="cs-CZ" b="0">
              <a:solidFill>
                <a:srgbClr val="000000"/>
              </a:solidFill>
              <a:effectLst/>
              <a:latin typeface="Consolas" panose="020B0609020204030204" pitchFamily="49" charset="0"/>
            </a:endParaRPr>
          </a:p>
        </p:txBody>
      </p:sp>
      <p:sp>
        <p:nvSpPr>
          <p:cNvPr id="10" name="Rectangle 1">
            <a:extLst>
              <a:ext uri="{FF2B5EF4-FFF2-40B4-BE49-F238E27FC236}">
                <a16:creationId xmlns:a16="http://schemas.microsoft.com/office/drawing/2014/main" id="{2AA7AB72-19E2-1B26-38BF-96C634B7659B}"/>
              </a:ext>
            </a:extLst>
          </p:cNvPr>
          <p:cNvSpPr>
            <a:spLocks noChangeArrowheads="1"/>
          </p:cNvSpPr>
          <p:nvPr/>
        </p:nvSpPr>
        <p:spPr bwMode="auto">
          <a:xfrm>
            <a:off x="8782050" y="1259344"/>
            <a:ext cx="322235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2800" b="0" i="0" u="none" strike="noStrike" cap="none" normalizeH="0" baseline="0">
                <a:ln>
                  <a:noFill/>
                </a:ln>
                <a:effectLst/>
                <a:latin typeface="Courier New" panose="02070309020205020404" pitchFamily="49" charset="0"/>
              </a:rPr>
              <a:t>Hello </a:t>
            </a:r>
            <a:r>
              <a:rPr kumimoji="0" lang="cs-CZ" altLang="cs-CZ" sz="2800" b="0" i="0" u="none" strike="noStrike" cap="none" normalizeH="0" baseline="0" err="1">
                <a:ln>
                  <a:noFill/>
                </a:ln>
                <a:effectLst/>
                <a:latin typeface="Courier New" panose="02070309020205020404" pitchFamily="49" charset="0"/>
              </a:rPr>
              <a:t>World</a:t>
            </a:r>
            <a:r>
              <a:rPr kumimoji="0" lang="cs-CZ" altLang="cs-CZ" sz="2800" b="0" i="0" u="none" strike="noStrike" cap="none" normalizeH="0" baseline="0">
                <a:ln>
                  <a:noFill/>
                </a:ln>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2800" b="0" i="0" u="none" strike="noStrike" cap="none" normalizeH="0" baseline="0" err="1">
                <a:ln>
                  <a:noFill/>
                </a:ln>
                <a:effectLst/>
                <a:latin typeface="Courier New" panose="02070309020205020404" pitchFamily="49" charset="0"/>
              </a:rPr>
              <a:t>Goodbye</a:t>
            </a:r>
            <a:r>
              <a:rPr kumimoji="0" lang="cs-CZ" altLang="cs-CZ" sz="2800" b="0" i="0" u="none" strike="noStrike" cap="none" normalizeH="0" baseline="0">
                <a:ln>
                  <a:noFill/>
                </a:ln>
                <a:effectLst/>
                <a:latin typeface="Courier New" panose="02070309020205020404" pitchFamily="49" charset="0"/>
              </a:rPr>
              <a:t> </a:t>
            </a:r>
            <a:r>
              <a:rPr kumimoji="0" lang="cs-CZ" altLang="cs-CZ" sz="2800" b="0" i="0" u="none" strike="noStrike" cap="none" normalizeH="0" baseline="0" err="1">
                <a:ln>
                  <a:noFill/>
                </a:ln>
                <a:effectLst/>
                <a:latin typeface="Courier New" panose="02070309020205020404" pitchFamily="49" charset="0"/>
              </a:rPr>
              <a:t>World</a:t>
            </a:r>
            <a:r>
              <a:rPr kumimoji="0" lang="cs-CZ" altLang="cs-CZ" sz="2800" b="0" i="0" u="none" strike="noStrike" cap="none" normalizeH="0" baseline="0">
                <a:ln>
                  <a:noFill/>
                </a:ln>
                <a:effectLst/>
                <a:latin typeface="Courier New" panose="02070309020205020404" pitchFamily="49" charset="0"/>
              </a:rPr>
              <a:t>!</a:t>
            </a:r>
            <a:r>
              <a:rPr kumimoji="0" lang="cs-CZ" altLang="cs-CZ" sz="1100" b="0" i="0" u="none" strike="noStrike" cap="none" normalizeH="0" baseline="0">
                <a:ln>
                  <a:noFill/>
                </a:ln>
                <a:effectLst/>
              </a:rPr>
              <a:t> </a:t>
            </a:r>
            <a:endParaRPr kumimoji="0" lang="cs-CZ" altLang="cs-CZ" sz="54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932634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Constructor</a:t>
            </a:r>
            <a:r>
              <a:rPr lang="cs-CZ" sz="4000" b="1"/>
              <a:t> </a:t>
            </a:r>
            <a:r>
              <a:rPr lang="en-US" sz="4000" b="1"/>
              <a:t>types</a:t>
            </a:r>
            <a:endParaRPr lang="en-GB" sz="4000" b="1"/>
          </a:p>
        </p:txBody>
      </p:sp>
      <p:sp>
        <p:nvSpPr>
          <p:cNvPr id="5" name="TextovéPole 4"/>
          <p:cNvSpPr txBox="1"/>
          <p:nvPr/>
        </p:nvSpPr>
        <p:spPr>
          <a:xfrm>
            <a:off x="0" y="1477109"/>
            <a:ext cx="12191999" cy="569386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Default constructor =&gt; generated by a compiler when no constructor provided</a:t>
            </a:r>
          </a:p>
          <a:p>
            <a:pPr marL="645160" indent="-285750">
              <a:buFont typeface="Arial" panose="020B0604020202020204" pitchFamily="34" charset="0"/>
              <a:buChar char="•"/>
            </a:pPr>
            <a:r>
              <a:rPr lang="en-US" sz="2800" dirty="0"/>
              <a:t>Implicit constructor =&gt; any compiler generated constructor</a:t>
            </a:r>
            <a:br>
              <a:rPr lang="en-US" sz="2800" dirty="0"/>
            </a:br>
            <a:r>
              <a:rPr lang="en-US" sz="2800" dirty="0"/>
              <a:t>(e.g., a copy constructor)</a:t>
            </a:r>
            <a:endParaRPr lang="en-US" sz="2800" dirty="0">
              <a:cs typeface="Calibri"/>
            </a:endParaRPr>
          </a:p>
          <a:p>
            <a:pPr marL="645160" indent="-285750">
              <a:buFont typeface="Arial" panose="020B0604020202020204" pitchFamily="34" charset="0"/>
              <a:buChar char="•"/>
            </a:pPr>
            <a:r>
              <a:rPr lang="en-US" sz="2800" dirty="0"/>
              <a:t>Parametrized constructor =&gt; a constructor with parameters</a:t>
            </a:r>
            <a:endParaRPr lang="en-US" sz="2800" dirty="0">
              <a:cs typeface="Calibri"/>
            </a:endParaRPr>
          </a:p>
          <a:p>
            <a:pPr marL="645160" indent="-285750">
              <a:buFont typeface="Arial" panose="020B0604020202020204" pitchFamily="34" charset="0"/>
              <a:buChar char="•"/>
            </a:pPr>
            <a:r>
              <a:rPr lang="en-US" sz="2800" dirty="0"/>
              <a:t>Copy constructor =&gt; used to copy an object T to another object T</a:t>
            </a:r>
            <a:endParaRPr lang="en-US" sz="2800" dirty="0">
              <a:cs typeface="Calibri"/>
            </a:endParaRPr>
          </a:p>
          <a:p>
            <a:pPr marL="645160" indent="-285750">
              <a:buFont typeface="Arial" panose="020B0604020202020204" pitchFamily="34" charset="0"/>
              <a:buChar char="•"/>
            </a:pPr>
            <a:r>
              <a:rPr lang="en-GB" sz="2800" dirty="0"/>
              <a:t>Move constructor =&gt; a memory performance optimalization</a:t>
            </a:r>
            <a:endParaRPr lang="en-GB" sz="2800" dirty="0">
              <a:cs typeface="Calibri" panose="020F0502020204030204"/>
            </a:endParaRPr>
          </a:p>
          <a:p>
            <a:pPr marL="645160" indent="-285750">
              <a:buFont typeface="Arial" panose="020B0604020202020204" pitchFamily="34" charset="0"/>
              <a:buChar char="•"/>
            </a:pPr>
            <a:r>
              <a:rPr lang="en-GB" sz="2800" dirty="0"/>
              <a:t>Private default (empty) constructor =&gt; prohibits from constructing an instance without any input parameters.</a:t>
            </a:r>
            <a:endParaRPr lang="en-GB" sz="2800" dirty="0">
              <a:cs typeface="Calibri"/>
            </a:endParaRPr>
          </a:p>
          <a:p>
            <a:pPr marL="645160" indent="-285750">
              <a:buFont typeface="Arial" panose="020B0604020202020204" pitchFamily="34" charset="0"/>
              <a:buChar char="•"/>
            </a:pPr>
            <a:r>
              <a:rPr lang="en-GB" sz="2800" dirty="0">
                <a:cs typeface="Calibri"/>
              </a:rPr>
              <a:t>Explicit constructor =&gt; a constructor with keyword </a:t>
            </a:r>
            <a:r>
              <a:rPr lang="en-GB" sz="2800" dirty="0">
                <a:latin typeface="Consolas"/>
                <a:cs typeface="Calibri" panose="020F0502020204030204"/>
              </a:rPr>
              <a:t>explicit</a:t>
            </a:r>
            <a:r>
              <a:rPr lang="en-GB" sz="2800" dirty="0">
                <a:cs typeface="Calibri" panose="020F0502020204030204"/>
              </a:rPr>
              <a:t> </a:t>
            </a:r>
          </a:p>
          <a:p>
            <a:pPr marL="645160" indent="-285750">
              <a:buFont typeface="Arial" panose="020B0604020202020204" pitchFamily="34" charset="0"/>
              <a:buChar char="•"/>
            </a:pPr>
            <a:r>
              <a:rPr lang="en-GB" sz="2800" dirty="0">
                <a:cs typeface="Calibri" panose="020F0502020204030204"/>
              </a:rPr>
              <a:t>Converting constructor =&gt; </a:t>
            </a:r>
            <a:r>
              <a:rPr lang="en-GB" sz="2800" dirty="0">
                <a:cs typeface="Calibri" panose="020F0502020204030204"/>
                <a:hlinkClick r:id="rId2"/>
              </a:rPr>
              <a:t>a non-explicit constructor with a single parameter</a:t>
            </a:r>
            <a:endParaRPr lang="en-GB" sz="2800" dirty="0">
              <a:cs typeface="Calibri" panose="020F0502020204030204"/>
            </a:endParaRPr>
          </a:p>
          <a:p>
            <a:pPr marL="645160" indent="-285750">
              <a:buFont typeface="Arial" panose="020B0604020202020204" pitchFamily="34" charset="0"/>
              <a:buChar char="•"/>
            </a:pPr>
            <a:r>
              <a:rPr lang="en-GB" sz="2800" dirty="0"/>
              <a:t>Magic rule – </a:t>
            </a:r>
            <a:r>
              <a:rPr lang="en-GB" sz="2800" dirty="0">
                <a:hlinkClick r:id="rId3"/>
              </a:rPr>
              <a:t>the rule of three</a:t>
            </a:r>
            <a:r>
              <a:rPr lang="en-GB" sz="2800" dirty="0"/>
              <a:t> (or </a:t>
            </a:r>
            <a:r>
              <a:rPr lang="en-GB" sz="2800" dirty="0">
                <a:hlinkClick r:id="rId4"/>
              </a:rPr>
              <a:t>five</a:t>
            </a:r>
            <a:r>
              <a:rPr lang="en-GB" sz="2800" dirty="0"/>
              <a:t>, or </a:t>
            </a:r>
            <a:r>
              <a:rPr lang="en-GB" sz="2800" dirty="0">
                <a:hlinkClick r:id="rId5"/>
              </a:rPr>
              <a:t>zero</a:t>
            </a:r>
            <a:r>
              <a:rPr lang="en-GB" sz="2800" dirty="0"/>
              <a:t>, or </a:t>
            </a:r>
            <a:r>
              <a:rPr lang="en-GB" sz="2800" dirty="0">
                <a:hlinkClick r:id="rId6"/>
              </a:rPr>
              <a:t>here</a:t>
            </a:r>
            <a:r>
              <a:rPr lang="en-GB" sz="2800" dirty="0"/>
              <a:t>). Some criticism of rule of zero </a:t>
            </a:r>
            <a:r>
              <a:rPr lang="en-GB" sz="2800" dirty="0">
                <a:hlinkClick r:id="rId7"/>
              </a:rPr>
              <a:t>here</a:t>
            </a:r>
            <a:r>
              <a:rPr lang="en-GB" sz="2800" dirty="0"/>
              <a:t>.</a:t>
            </a:r>
            <a:endParaRPr lang="en-GB" sz="2800" dirty="0">
              <a:cs typeface="Calibri"/>
            </a:endParaRPr>
          </a:p>
          <a:p>
            <a:pPr marL="645160" indent="-285750">
              <a:buFont typeface="Arial" panose="020B0604020202020204" pitchFamily="34" charset="0"/>
              <a:buChar char="•"/>
            </a:pPr>
            <a:endParaRPr lang="cs-CZ" sz="2800" dirty="0">
              <a:cs typeface="Calibri" panose="020F0502020204030204"/>
            </a:endParaRPr>
          </a:p>
        </p:txBody>
      </p:sp>
    </p:spTree>
    <p:extLst>
      <p:ext uri="{BB962C8B-B14F-4D97-AF65-F5344CB8AC3E}">
        <p14:creationId xmlns:p14="http://schemas.microsoft.com/office/powerpoint/2010/main" val="163061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Copy constructor </a:t>
            </a:r>
            <a:r>
              <a:rPr lang="en-GB" sz="4000" b="1">
                <a:hlinkClick r:id="rId2"/>
              </a:rPr>
              <a:t>syntax</a:t>
            </a:r>
            <a:endParaRPr lang="en-GB" sz="4000" b="1"/>
          </a:p>
        </p:txBody>
      </p:sp>
      <p:sp>
        <p:nvSpPr>
          <p:cNvPr id="3" name="TextovéPole 2">
            <a:extLst>
              <a:ext uri="{FF2B5EF4-FFF2-40B4-BE49-F238E27FC236}">
                <a16:creationId xmlns:a16="http://schemas.microsoft.com/office/drawing/2014/main" id="{F19AD244-D674-5FA1-4404-9A400331FD99}"/>
              </a:ext>
            </a:extLst>
          </p:cNvPr>
          <p:cNvSpPr txBox="1"/>
          <p:nvPr/>
        </p:nvSpPr>
        <p:spPr>
          <a:xfrm>
            <a:off x="6654800" y="412046"/>
            <a:ext cx="6096000" cy="6186309"/>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Point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x1,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x1;</a:t>
            </a:r>
          </a:p>
          <a:p>
            <a:r>
              <a:rPr lang="en-US" b="0">
                <a:solidFill>
                  <a:srgbClr val="000000"/>
                </a:solidFill>
                <a:effectLst/>
                <a:latin typeface="Consolas" panose="020B0609020204030204" pitchFamily="49" charset="0"/>
              </a:rPr>
              <a:t>        y =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Copy constructor</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const</a:t>
            </a:r>
            <a:r>
              <a:rPr lang="en-US" b="0">
                <a:solidFill>
                  <a:srgbClr val="000000"/>
                </a:solidFill>
                <a:effectLst/>
                <a:latin typeface="Consolas" panose="020B0609020204030204" pitchFamily="49" charset="0"/>
              </a:rPr>
              <a:t> Point&amp; p1)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p1.x;</a:t>
            </a:r>
          </a:p>
          <a:p>
            <a:r>
              <a:rPr lang="en-US" b="0">
                <a:solidFill>
                  <a:srgbClr val="000000"/>
                </a:solidFill>
                <a:effectLst/>
                <a:latin typeface="Consolas" panose="020B0609020204030204" pitchFamily="49" charset="0"/>
              </a:rPr>
              <a:t>        y = p1.y;</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getX()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getY()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y; }</a:t>
            </a:r>
          </a:p>
          <a:p>
            <a:r>
              <a:rPr lang="en-US" b="0">
                <a:solidFill>
                  <a:srgbClr val="000000"/>
                </a:solidFill>
                <a:effectLst/>
                <a:latin typeface="Consolas" panose="020B0609020204030204" pitchFamily="49" charset="0"/>
              </a:rPr>
              <a:t>};</a:t>
            </a:r>
          </a:p>
        </p:txBody>
      </p:sp>
      <p:sp>
        <p:nvSpPr>
          <p:cNvPr id="9" name="TextovéPole 8">
            <a:extLst>
              <a:ext uri="{FF2B5EF4-FFF2-40B4-BE49-F238E27FC236}">
                <a16:creationId xmlns:a16="http://schemas.microsoft.com/office/drawing/2014/main" id="{7C36E0FE-C3E7-B521-E2E9-4A35F8D8BC66}"/>
              </a:ext>
            </a:extLst>
          </p:cNvPr>
          <p:cNvSpPr txBox="1"/>
          <p:nvPr/>
        </p:nvSpPr>
        <p:spPr>
          <a:xfrm>
            <a:off x="622680" y="2785688"/>
            <a:ext cx="3845283" cy="830997"/>
          </a:xfrm>
          <a:prstGeom prst="rect">
            <a:avLst/>
          </a:prstGeom>
          <a:noFill/>
        </p:spPr>
        <p:txBody>
          <a:bodyPr wrap="square">
            <a:spAutoFit/>
          </a:bodyPr>
          <a:lstStyle/>
          <a:p>
            <a:r>
              <a:rPr lang="en-US" sz="2400" b="0">
                <a:solidFill>
                  <a:srgbClr val="008000"/>
                </a:solidFill>
                <a:effectLst/>
                <a:latin typeface="Consolas" panose="020B0609020204030204" pitchFamily="49" charset="0"/>
              </a:rPr>
              <a:t>// Copy constructor</a:t>
            </a:r>
            <a:br>
              <a:rPr lang="cs-CZ" sz="2400" b="0">
                <a:solidFill>
                  <a:srgbClr val="008000"/>
                </a:solidFill>
                <a:effectLst/>
                <a:latin typeface="Consolas" panose="020B0609020204030204" pitchFamily="49" charset="0"/>
              </a:rPr>
            </a:br>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a:t>
            </a:r>
            <a:r>
              <a:rPr lang="cs-CZ" sz="2400" b="0">
                <a:solidFill>
                  <a:srgbClr val="000000"/>
                </a:solidFill>
                <a:effectLst/>
                <a:latin typeface="Consolas" panose="020B0609020204030204" pitchFamily="49" charset="0"/>
              </a:rPr>
              <a:t>  {…}</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068558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Move constructor </a:t>
            </a:r>
            <a:r>
              <a:rPr lang="en-GB" sz="4000" b="1">
                <a:hlinkClick r:id="rId2"/>
              </a:rPr>
              <a:t>syntax</a:t>
            </a:r>
            <a:endParaRPr lang="en-GB" sz="4000" b="1"/>
          </a:p>
        </p:txBody>
      </p:sp>
      <p:sp>
        <p:nvSpPr>
          <p:cNvPr id="3" name="TextovéPole 2">
            <a:extLst>
              <a:ext uri="{FF2B5EF4-FFF2-40B4-BE49-F238E27FC236}">
                <a16:creationId xmlns:a16="http://schemas.microsoft.com/office/drawing/2014/main" id="{F19AD244-D674-5FA1-4404-9A400331FD99}"/>
              </a:ext>
            </a:extLst>
          </p:cNvPr>
          <p:cNvSpPr txBox="1"/>
          <p:nvPr/>
        </p:nvSpPr>
        <p:spPr>
          <a:xfrm>
            <a:off x="6654800" y="412046"/>
            <a:ext cx="6096000" cy="6186309"/>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Point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x1,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x1;</a:t>
            </a:r>
          </a:p>
          <a:p>
            <a:r>
              <a:rPr lang="en-US" b="0">
                <a:solidFill>
                  <a:srgbClr val="000000"/>
                </a:solidFill>
                <a:effectLst/>
                <a:latin typeface="Consolas" panose="020B0609020204030204" pitchFamily="49" charset="0"/>
              </a:rPr>
              <a:t>        y = y1;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Move constructor</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Point(</a:t>
            </a:r>
            <a:r>
              <a:rPr lang="en-US" b="0">
                <a:solidFill>
                  <a:srgbClr val="0000FF"/>
                </a:solidFill>
                <a:effectLst/>
                <a:latin typeface="Consolas" panose="020B0609020204030204" pitchFamily="49" charset="0"/>
              </a:rPr>
              <a:t>const</a:t>
            </a:r>
            <a:r>
              <a:rPr lang="en-US" b="0">
                <a:solidFill>
                  <a:srgbClr val="000000"/>
                </a:solidFill>
                <a:effectLst/>
                <a:latin typeface="Consolas" panose="020B0609020204030204" pitchFamily="49" charset="0"/>
              </a:rPr>
              <a:t> Point&amp;</a:t>
            </a:r>
            <a:r>
              <a:rPr lang="en-US">
                <a:solidFill>
                  <a:srgbClr val="000000"/>
                </a:solidFill>
                <a:latin typeface="Consolas" panose="020B0609020204030204" pitchFamily="49" charset="0"/>
              </a:rPr>
              <a:t>&amp;</a:t>
            </a:r>
            <a:r>
              <a:rPr lang="en-US" b="0">
                <a:solidFill>
                  <a:srgbClr val="000000"/>
                </a:solidFill>
                <a:effectLst/>
                <a:latin typeface="Consolas" panose="020B0609020204030204" pitchFamily="49" charset="0"/>
              </a:rPr>
              <a:t> p1)</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x = p1.x;</a:t>
            </a:r>
          </a:p>
          <a:p>
            <a:r>
              <a:rPr lang="en-US" b="0">
                <a:solidFill>
                  <a:srgbClr val="000000"/>
                </a:solidFill>
                <a:effectLst/>
                <a:latin typeface="Consolas" panose="020B0609020204030204" pitchFamily="49" charset="0"/>
              </a:rPr>
              <a:t>        y = p1.y;</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getX()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x;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getY() {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y; }</a:t>
            </a: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62DCC81C-A0A3-CC8A-059E-4D3CB099E569}"/>
              </a:ext>
            </a:extLst>
          </p:cNvPr>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US" sz="2800">
                <a:cs typeface="Calibri"/>
              </a:rPr>
              <a:t>Used by compiler on temporary objects</a:t>
            </a:r>
            <a:endParaRPr lang="cs-CZ" sz="2800">
              <a:cs typeface="Calibri"/>
            </a:endParaRPr>
          </a:p>
          <a:p>
            <a:pPr marL="645160" indent="-285750">
              <a:buFont typeface="Arial" panose="020B0604020202020204" pitchFamily="34" charset="0"/>
              <a:buChar char="•"/>
            </a:pPr>
            <a:r>
              <a:rPr lang="en-US" sz="2800">
                <a:cs typeface="Calibri"/>
              </a:rPr>
              <a:t>Be aware of useless implementations</a:t>
            </a:r>
            <a:br>
              <a:rPr lang="en-US" sz="2800">
                <a:cs typeface="Calibri"/>
              </a:rPr>
            </a:br>
            <a:r>
              <a:rPr lang="en-US" sz="2800">
                <a:cs typeface="Calibri"/>
              </a:rPr>
              <a:t>due to </a:t>
            </a:r>
            <a:r>
              <a:rPr lang="en-US" sz="2800">
                <a:cs typeface="Calibri"/>
                <a:hlinkClick r:id="rId3"/>
              </a:rPr>
              <a:t>std::move</a:t>
            </a:r>
            <a:endParaRPr lang="en-GB" sz="2800">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5" name="TextovéPole 4">
            <a:extLst>
              <a:ext uri="{FF2B5EF4-FFF2-40B4-BE49-F238E27FC236}">
                <a16:creationId xmlns:a16="http://schemas.microsoft.com/office/drawing/2014/main" id="{58DD49DE-DD64-2B42-5CF4-47879640D8A5}"/>
              </a:ext>
            </a:extLst>
          </p:cNvPr>
          <p:cNvSpPr txBox="1"/>
          <p:nvPr/>
        </p:nvSpPr>
        <p:spPr>
          <a:xfrm>
            <a:off x="660957" y="3781827"/>
            <a:ext cx="3883611" cy="830997"/>
          </a:xfrm>
          <a:prstGeom prst="rect">
            <a:avLst/>
          </a:prstGeom>
          <a:noFill/>
        </p:spPr>
        <p:txBody>
          <a:bodyPr wrap="square">
            <a:spAutoFit/>
          </a:bodyPr>
          <a:lstStyle/>
          <a:p>
            <a:r>
              <a:rPr lang="en-US" sz="2400" b="0">
                <a:solidFill>
                  <a:srgbClr val="008000"/>
                </a:solidFill>
                <a:effectLst/>
                <a:latin typeface="Consolas" panose="020B0609020204030204" pitchFamily="49" charset="0"/>
              </a:rPr>
              <a:t>// Move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&amp;&amp; t)</a:t>
            </a:r>
            <a:r>
              <a:rPr lang="cs-CZ" sz="2400" b="0">
                <a:solidFill>
                  <a:srgbClr val="000000"/>
                </a:solidFill>
                <a:effectLst/>
                <a:latin typeface="Consolas" panose="020B0609020204030204" pitchFamily="49" charset="0"/>
              </a:rPr>
              <a:t> </a:t>
            </a:r>
            <a:r>
              <a:rPr lang="en-US" sz="2400" b="0">
                <a:solidFill>
                  <a:srgbClr val="000000"/>
                </a:solidFill>
                <a:effectLst/>
                <a:latin typeface="Consolas" panose="020B0609020204030204" pitchFamily="49" charset="0"/>
              </a:rPr>
              <a:t>{</a:t>
            </a:r>
            <a:r>
              <a:rPr lang="cs-CZ" sz="2400" b="0">
                <a:solidFill>
                  <a:srgbClr val="000000"/>
                </a:solidFill>
                <a:effectLst/>
                <a:latin typeface="Consolas" panose="020B0609020204030204" pitchFamily="49" charset="0"/>
              </a:rPr>
              <a:t>…</a:t>
            </a:r>
            <a:r>
              <a:rPr lang="en-US" sz="24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8933713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Copy</a:t>
            </a:r>
            <a:r>
              <a:rPr lang="en-US" sz="4000" b="1"/>
              <a:t> assignment operator</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Used </a:t>
            </a:r>
            <a:r>
              <a:rPr lang="en-US" sz="2800"/>
              <a:t>whenever selected by overload resolution, e.g., when an object appears on the left side of an assignment expression.</a:t>
            </a:r>
          </a:p>
        </p:txBody>
      </p:sp>
      <p:sp>
        <p:nvSpPr>
          <p:cNvPr id="2" name="TextovéPole 1">
            <a:extLst>
              <a:ext uri="{FF2B5EF4-FFF2-40B4-BE49-F238E27FC236}">
                <a16:creationId xmlns:a16="http://schemas.microsoft.com/office/drawing/2014/main" id="{79CCE69A-0887-9843-7F58-40E4EA9A5AA0}"/>
              </a:ext>
            </a:extLst>
          </p:cNvPr>
          <p:cNvSpPr txBox="1"/>
          <p:nvPr/>
        </p:nvSpPr>
        <p:spPr>
          <a:xfrm>
            <a:off x="677204" y="2820070"/>
            <a:ext cx="10837590" cy="830997"/>
          </a:xfrm>
          <a:prstGeom prst="rect">
            <a:avLst/>
          </a:prstGeom>
          <a:noFill/>
        </p:spPr>
        <p:txBody>
          <a:bodyPr wrap="square">
            <a:spAutoFit/>
          </a:bodyPr>
          <a:lstStyle/>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a:t>
            </a:r>
            <a:r>
              <a:rPr lang="cs-CZ" sz="2400" b="0">
                <a:solidFill>
                  <a:srgbClr val="000000"/>
                </a:solidFill>
                <a:effectLst/>
                <a:latin typeface="Consolas" panose="020B0609020204030204" pitchFamily="49" charset="0"/>
              </a:rPr>
              <a:t>t</a:t>
            </a:r>
            <a:r>
              <a:rPr lang="en-US" sz="2400" b="0">
                <a:solidFill>
                  <a:srgbClr val="000000"/>
                </a:solidFill>
                <a:effectLst/>
                <a:latin typeface="Consolas" panose="020B0609020204030204" pitchFamily="49" charset="0"/>
              </a:rPr>
              <a: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838088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Move assignment operator</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Used when </a:t>
            </a:r>
            <a:r>
              <a:rPr lang="en-US" sz="2800"/>
              <a:t>an object appears on the left-hand side of an assignment expression, where the right-hand side is a </a:t>
            </a:r>
            <a:r>
              <a:rPr lang="en-US" sz="2800" err="1"/>
              <a:t>rvalue</a:t>
            </a:r>
            <a:r>
              <a:rPr lang="en-US" sz="2800"/>
              <a:t> of the same or implicitly convertible type.</a:t>
            </a:r>
          </a:p>
          <a:p>
            <a:pPr marL="645750" indent="-285750">
              <a:buFont typeface="Arial" panose="020B0604020202020204" pitchFamily="34" charset="0"/>
              <a:buChar char="•"/>
            </a:pPr>
            <a:r>
              <a:rPr lang="en-US" sz="2800"/>
              <a:t>Performance optimalization (no copy of </a:t>
            </a:r>
            <a:r>
              <a:rPr lang="en-US" sz="2800" err="1"/>
              <a:t>rvalue</a:t>
            </a:r>
            <a:r>
              <a:rPr lang="en-US" sz="2800"/>
              <a:t>)</a:t>
            </a:r>
            <a:endParaRPr lang="en-GB" sz="2800"/>
          </a:p>
        </p:txBody>
      </p:sp>
      <p:sp>
        <p:nvSpPr>
          <p:cNvPr id="2" name="TextovéPole 1">
            <a:extLst>
              <a:ext uri="{FF2B5EF4-FFF2-40B4-BE49-F238E27FC236}">
                <a16:creationId xmlns:a16="http://schemas.microsoft.com/office/drawing/2014/main" id="{23272CA6-52F9-87F9-C9F2-CE13ED7BC382}"/>
              </a:ext>
            </a:extLst>
          </p:cNvPr>
          <p:cNvSpPr txBox="1"/>
          <p:nvPr/>
        </p:nvSpPr>
        <p:spPr>
          <a:xfrm>
            <a:off x="726717" y="4199179"/>
            <a:ext cx="10837590" cy="461665"/>
          </a:xfrm>
          <a:prstGeom prst="rect">
            <a:avLst/>
          </a:prstGeom>
          <a:noFill/>
        </p:spPr>
        <p:txBody>
          <a:bodyPr wrap="square">
            <a:spAutoFit/>
          </a:bodyPr>
          <a:lstStyle/>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&amp;&amp;) {…}        </a:t>
            </a:r>
            <a:r>
              <a:rPr lang="en-US" sz="2400" b="0">
                <a:solidFill>
                  <a:srgbClr val="008000"/>
                </a:solidFill>
                <a:effectLst/>
                <a:latin typeface="Consolas" panose="020B0609020204030204" pitchFamily="49" charset="0"/>
              </a:rPr>
              <a:t>// Move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978136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One more time…</a:t>
            </a:r>
          </a:p>
        </p:txBody>
      </p:sp>
      <p:sp>
        <p:nvSpPr>
          <p:cNvPr id="3" name="TextovéPole 2">
            <a:extLst>
              <a:ext uri="{FF2B5EF4-FFF2-40B4-BE49-F238E27FC236}">
                <a16:creationId xmlns:a16="http://schemas.microsoft.com/office/drawing/2014/main" id="{AADE1D01-A1CB-DDD9-B936-9132A8899E1D}"/>
              </a:ext>
            </a:extLst>
          </p:cNvPr>
          <p:cNvSpPr txBox="1"/>
          <p:nvPr/>
        </p:nvSpPr>
        <p:spPr>
          <a:xfrm>
            <a:off x="474846" y="2206116"/>
            <a:ext cx="10837590" cy="1938992"/>
          </a:xfrm>
          <a:prstGeom prst="rect">
            <a:avLst/>
          </a:prstGeom>
          <a:noFill/>
        </p:spPr>
        <p:txBody>
          <a:bodyPr wrap="square">
            <a:spAutoFit/>
          </a:bodyPr>
          <a:lstStyle/>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 {...}              </a:t>
            </a:r>
            <a:r>
              <a:rPr lang="en-US" sz="2400" b="0">
                <a:solidFill>
                  <a:srgbClr val="008000"/>
                </a:solidFill>
                <a:effectLst/>
                <a:latin typeface="Consolas" panose="020B0609020204030204" pitchFamily="49" charset="0"/>
              </a:rPr>
              <a:t>// Copy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&amp;&amp; t)</a:t>
            </a:r>
            <a:r>
              <a:rPr lang="cs-CZ" sz="2400" b="0">
                <a:solidFill>
                  <a:srgbClr val="000000"/>
                </a:solidFill>
                <a:effectLst/>
                <a:latin typeface="Consolas" panose="020B0609020204030204" pitchFamily="49" charset="0"/>
              </a:rPr>
              <a:t> </a:t>
            </a:r>
            <a:r>
              <a:rPr lang="en-US" sz="2400" b="0">
                <a:solidFill>
                  <a:srgbClr val="000000"/>
                </a:solidFill>
                <a:effectLst/>
                <a:latin typeface="Consolas" panose="020B0609020204030204" pitchFamily="49" charset="0"/>
              </a:rPr>
              <a:t>{...}             </a:t>
            </a:r>
            <a:r>
              <a:rPr lang="en-US" sz="2400" b="0">
                <a:solidFill>
                  <a:srgbClr val="008000"/>
                </a:solidFill>
                <a:effectLst/>
                <a:latin typeface="Consolas" panose="020B0609020204030204" pitchFamily="49" charset="0"/>
              </a:rPr>
              <a:t>// Move constructor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a:t>
            </a:r>
            <a:r>
              <a:rPr lang="en-US" sz="2400" b="0">
                <a:solidFill>
                  <a:srgbClr val="0000FF"/>
                </a:solidFill>
                <a:effectLst/>
                <a:latin typeface="Consolas" panose="020B0609020204030204" pitchFamily="49" charset="0"/>
              </a:rPr>
              <a:t>const</a:t>
            </a:r>
            <a:r>
              <a:rPr lang="en-US" sz="2400" b="0">
                <a:solidFill>
                  <a:srgbClr val="000000"/>
                </a:solidFill>
                <a:effectLst/>
                <a:latin typeface="Consolas" panose="020B0609020204030204" pitchFamily="49" charset="0"/>
              </a:rPr>
              <a:t> T &amp; T) {…} </a:t>
            </a:r>
            <a:r>
              <a:rPr lang="en-US" sz="2400" b="0">
                <a:solidFill>
                  <a:srgbClr val="008000"/>
                </a:solidFill>
                <a:effectLst/>
                <a:latin typeface="Consolas" panose="020B0609020204030204" pitchFamily="49" charset="0"/>
              </a:rPr>
              <a:t>// Copy assignment operator</a:t>
            </a:r>
            <a:endParaRPr lang="en-US" sz="2400" b="0">
              <a:solidFill>
                <a:srgbClr val="000000"/>
              </a:solidFill>
              <a:effectLst/>
              <a:latin typeface="Consolas" panose="020B0609020204030204" pitchFamily="49" charset="0"/>
            </a:endParaRPr>
          </a:p>
          <a:p>
            <a:r>
              <a:rPr lang="en-US" sz="2400" b="0">
                <a:solidFill>
                  <a:srgbClr val="000000"/>
                </a:solidFill>
                <a:effectLst/>
                <a:latin typeface="Consolas" panose="020B0609020204030204" pitchFamily="49" charset="0"/>
              </a:rPr>
              <a:t>T &amp; T::</a:t>
            </a:r>
            <a:r>
              <a:rPr lang="en-US" sz="2400" b="0">
                <a:solidFill>
                  <a:srgbClr val="0000FF"/>
                </a:solidFill>
                <a:effectLst/>
                <a:latin typeface="Consolas" panose="020B0609020204030204" pitchFamily="49" charset="0"/>
              </a:rPr>
              <a:t>operator</a:t>
            </a:r>
            <a:r>
              <a:rPr lang="en-US" sz="2400" b="0">
                <a:solidFill>
                  <a:srgbClr val="000000"/>
                </a:solidFill>
                <a:effectLst/>
                <a:latin typeface="Consolas" panose="020B0609020204030204" pitchFamily="49" charset="0"/>
              </a:rPr>
              <a:t>=(T &amp;&amp;) {…}        </a:t>
            </a:r>
            <a:r>
              <a:rPr lang="en-US" sz="2400" b="0">
                <a:solidFill>
                  <a:srgbClr val="008000"/>
                </a:solidFill>
                <a:effectLst/>
                <a:latin typeface="Consolas" panose="020B0609020204030204" pitchFamily="49" charset="0"/>
              </a:rPr>
              <a:t>// Move assignment operator</a:t>
            </a:r>
            <a:endParaRPr lang="en-US" sz="2400"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32527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a:t>
            </a:r>
            <a:r>
              <a:rPr lang="en-GB" sz="4000" b="1">
                <a:hlinkClick r:id="rId2"/>
              </a:rPr>
              <a:t>C</a:t>
            </a:r>
            <a:r>
              <a:rPr lang="en-GB" sz="4000" b="1"/>
              <a:t>?</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No.2 in popularity – </a:t>
            </a:r>
            <a:r>
              <a:rPr lang="en-GB" sz="2800">
                <a:hlinkClick r:id="rId3"/>
              </a:rPr>
              <a:t>TIOBE Index</a:t>
            </a:r>
            <a:r>
              <a:rPr lang="en-GB" sz="2800"/>
              <a:t>.</a:t>
            </a:r>
          </a:p>
          <a:p>
            <a:pPr marL="645750" indent="-285750">
              <a:buFont typeface="Arial" panose="020B0604020202020204" pitchFamily="34" charset="0"/>
              <a:buChar char="•"/>
            </a:pPr>
            <a:r>
              <a:rPr lang="en-US" sz="2800" b="1"/>
              <a:t>The language most syntactically influenced the world.</a:t>
            </a:r>
          </a:p>
          <a:p>
            <a:pPr marL="645750" indent="-285750">
              <a:buFont typeface="Arial" panose="020B0604020202020204" pitchFamily="34" charset="0"/>
              <a:buChar char="•"/>
            </a:pPr>
            <a:r>
              <a:rPr lang="en-GB" sz="2800"/>
              <a:t>Created by Dennis Ritchie between 1969 and 1972 in Bell labs for UNIX.</a:t>
            </a:r>
          </a:p>
          <a:p>
            <a:pPr marL="645750" indent="-285750">
              <a:buFont typeface="Arial" panose="020B0604020202020204" pitchFamily="34" charset="0"/>
              <a:buChar char="•"/>
            </a:pPr>
            <a:r>
              <a:rPr lang="en-GB" sz="2800"/>
              <a:t>Low-level, compiled, minimalistic imperative language.</a:t>
            </a:r>
          </a:p>
          <a:p>
            <a:pPr marL="645750" indent="-285750">
              <a:buFont typeface="Arial" panose="020B0604020202020204" pitchFamily="34" charset="0"/>
              <a:buChar char="•"/>
            </a:pPr>
            <a:r>
              <a:rPr lang="en-GB" sz="2800"/>
              <a:t>Today use mostly for a system software (almost every HW except high-level PC apps, OS core, drivers etc.)</a:t>
            </a:r>
          </a:p>
          <a:p>
            <a:pPr marL="645750" indent="-285750">
              <a:buFont typeface="Arial" panose="020B0604020202020204" pitchFamily="34" charset="0"/>
              <a:buChar char="•"/>
            </a:pPr>
            <a:r>
              <a:rPr lang="en-GB" sz="2800"/>
              <a:t>A simple compiler (easy to implement to various platforms) =&gt; a high portability.</a:t>
            </a:r>
          </a:p>
          <a:p>
            <a:pPr marL="645750" indent="-285750">
              <a:buFont typeface="Arial" panose="020B0604020202020204" pitchFamily="34" charset="0"/>
              <a:buChar char="•"/>
            </a:pPr>
            <a:r>
              <a:rPr lang="en-GB" sz="2800" b="1"/>
              <a:t>Almost</a:t>
            </a:r>
            <a:r>
              <a:rPr lang="en-GB" sz="2800"/>
              <a:t> all C programs are valid C++ programs.</a:t>
            </a:r>
            <a:endParaRPr lang="en-GB" sz="2800" b="1"/>
          </a:p>
          <a:p>
            <a:pPr marL="645750" indent="-285750">
              <a:buFont typeface="Arial" panose="020B0604020202020204" pitchFamily="34" charset="0"/>
              <a:buChar char="•"/>
            </a:pPr>
            <a:r>
              <a:rPr lang="en-GB" sz="2800"/>
              <a:t>Why C? There was the B language already.</a:t>
            </a:r>
            <a:endParaRPr lang="cs-CZ" sz="2800"/>
          </a:p>
        </p:txBody>
      </p:sp>
    </p:spTree>
    <p:extLst>
      <p:ext uri="{BB962C8B-B14F-4D97-AF65-F5344CB8AC3E}">
        <p14:creationId xmlns:p14="http://schemas.microsoft.com/office/powerpoint/2010/main" val="27610398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t>Code</a:t>
            </a:r>
            <a:r>
              <a:rPr lang="cs-CZ" sz="2800" dirty="0"/>
              <a:t> </a:t>
            </a:r>
            <a:r>
              <a:rPr lang="cs-CZ" sz="2800" dirty="0" err="1"/>
              <a:t>samples</a:t>
            </a:r>
            <a:r>
              <a:rPr lang="en-GB" sz="2800" dirty="0"/>
              <a:t>…</a:t>
            </a:r>
          </a:p>
        </p:txBody>
      </p:sp>
      <p:sp>
        <p:nvSpPr>
          <p:cNvPr id="3" name="TextovéPole 2">
            <a:extLst>
              <a:ext uri="{FF2B5EF4-FFF2-40B4-BE49-F238E27FC236}">
                <a16:creationId xmlns:a16="http://schemas.microsoft.com/office/drawing/2014/main" id="{AADE1D01-A1CB-DDD9-B936-9132A8899E1D}"/>
              </a:ext>
            </a:extLst>
          </p:cNvPr>
          <p:cNvSpPr txBox="1"/>
          <p:nvPr/>
        </p:nvSpPr>
        <p:spPr>
          <a:xfrm>
            <a:off x="474846" y="2206116"/>
            <a:ext cx="10837590" cy="1938992"/>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Point p1 = {0, 1};</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Implicit</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constructor</a:t>
            </a:r>
            <a:r>
              <a:rPr lang="cs-CZ" sz="2400" dirty="0">
                <a:solidFill>
                  <a:srgbClr val="008000"/>
                </a:solidFill>
                <a:latin typeface="Consolas" panose="020B0609020204030204" pitchFamily="49" charset="0"/>
              </a:rPr>
              <a:t> + </a:t>
            </a:r>
            <a:r>
              <a:rPr lang="cs-CZ" sz="2400" dirty="0" err="1">
                <a:solidFill>
                  <a:srgbClr val="008000"/>
                </a:solidFill>
                <a:latin typeface="Consolas" panose="020B0609020204030204" pitchFamily="49" charset="0"/>
              </a:rPr>
              <a:t>move</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assignment</a:t>
            </a:r>
            <a:r>
              <a:rPr lang="cs-CZ" sz="2400" dirty="0">
                <a:solidFill>
                  <a:srgbClr val="008000"/>
                </a:solidFill>
                <a:latin typeface="Consolas" panose="020B0609020204030204" pitchFamily="49" charset="0"/>
              </a:rPr>
              <a:t>         </a:t>
            </a:r>
            <a:br>
              <a:rPr lang="cs-CZ" sz="2400" dirty="0">
                <a:solidFill>
                  <a:srgbClr val="008000"/>
                </a:solidFill>
                <a:latin typeface="Consolas" panose="020B0609020204030204" pitchFamily="49" charset="0"/>
              </a:rPr>
            </a:b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operator</a:t>
            </a:r>
            <a:r>
              <a:rPr lang="cs-CZ" sz="2400" dirty="0">
                <a:solidFill>
                  <a:srgbClr val="008000"/>
                </a:solidFill>
                <a:latin typeface="Consolas" panose="020B0609020204030204" pitchFamily="49" charset="0"/>
              </a:rPr>
              <a:t> call (</a:t>
            </a:r>
            <a:r>
              <a:rPr lang="cs-CZ" sz="2400" dirty="0" err="1">
                <a:solidFill>
                  <a:srgbClr val="008000"/>
                </a:solidFill>
                <a:latin typeface="Consolas" panose="020B0609020204030204" pitchFamily="49" charset="0"/>
              </a:rPr>
              <a:t>from</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rvalue</a:t>
            </a:r>
            <a:r>
              <a:rPr lang="cs-CZ"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temporary</a:t>
            </a:r>
            <a:r>
              <a:rPr lang="cs-CZ" sz="2400" dirty="0">
                <a:solidFill>
                  <a:srgbClr val="008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Point p2 = p1;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Copy </a:t>
            </a:r>
            <a:r>
              <a:rPr lang="en-US" sz="2400" b="0" dirty="0">
                <a:solidFill>
                  <a:srgbClr val="008000"/>
                </a:solidFill>
                <a:effectLst/>
                <a:latin typeface="Consolas" panose="020B0609020204030204" pitchFamily="49" charset="0"/>
              </a:rPr>
              <a:t>assignment</a:t>
            </a:r>
            <a:r>
              <a:rPr lang="en-US" sz="2400" dirty="0">
                <a:solidFill>
                  <a:srgbClr val="008000"/>
                </a:solidFill>
                <a:latin typeface="Consolas" panose="020B0609020204030204" pitchFamily="49" charset="0"/>
              </a:rPr>
              <a:t> operator</a:t>
            </a:r>
          </a:p>
          <a:p>
            <a:r>
              <a:rPr lang="en-US" sz="2400" b="0" dirty="0">
                <a:solidFill>
                  <a:srgbClr val="000000"/>
                </a:solidFill>
                <a:effectLst/>
                <a:latin typeface="Consolas" panose="020B0609020204030204" pitchFamily="49" charset="0"/>
              </a:rPr>
              <a:t>Point p3(p1);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Copy constructor</a:t>
            </a:r>
            <a:endParaRPr lang="cs-CZ" sz="2400" dirty="0">
              <a:solidFill>
                <a:srgbClr val="008000"/>
              </a:solidFill>
              <a:latin typeface="Consolas" panose="020B0609020204030204" pitchFamily="49" charset="0"/>
            </a:endParaRPr>
          </a:p>
          <a:p>
            <a:r>
              <a:rPr lang="en-US" sz="2400" b="0" dirty="0">
                <a:solidFill>
                  <a:srgbClr val="000000"/>
                </a:solidFill>
                <a:effectLst/>
                <a:latin typeface="Consolas" panose="020B0609020204030204" pitchFamily="49" charset="0"/>
              </a:rPr>
              <a:t>Point p</a:t>
            </a:r>
            <a:r>
              <a:rPr lang="cs-CZ" sz="2400" b="0" dirty="0">
                <a:solidFill>
                  <a:srgbClr val="000000"/>
                </a:solidFill>
                <a:effectLst/>
                <a:latin typeface="Consolas" panose="020B0609020204030204" pitchFamily="49" charset="0"/>
              </a:rPr>
              <a:t>4</a:t>
            </a:r>
            <a:r>
              <a:rPr lang="en-US" sz="2400" b="0" dirty="0">
                <a:solidFill>
                  <a:srgbClr val="000000"/>
                </a:solidFill>
                <a:effectLst/>
                <a:latin typeface="Consolas" panose="020B0609020204030204" pitchFamily="49" charset="0"/>
              </a:rPr>
              <a:t>({0, 1});  </a:t>
            </a:r>
            <a:r>
              <a:rPr lang="cs-CZ" sz="2400" b="0" dirty="0">
                <a:solidFill>
                  <a:srgbClr val="000000"/>
                </a:solidFill>
                <a:effectLst/>
                <a:latin typeface="Consolas" panose="020B0609020204030204" pitchFamily="49" charset="0"/>
              </a:rPr>
              <a:t> </a:t>
            </a:r>
            <a:r>
              <a:rPr lang="en-US" sz="2400" dirty="0">
                <a:solidFill>
                  <a:srgbClr val="008000"/>
                </a:solidFill>
                <a:latin typeface="Consolas" panose="020B0609020204030204" pitchFamily="49" charset="0"/>
              </a:rPr>
              <a:t>// </a:t>
            </a:r>
            <a:r>
              <a:rPr lang="cs-CZ" sz="2400" dirty="0" err="1">
                <a:solidFill>
                  <a:srgbClr val="008000"/>
                </a:solidFill>
                <a:latin typeface="Consolas" panose="020B0609020204030204" pitchFamily="49" charset="0"/>
              </a:rPr>
              <a:t>Implicit</a:t>
            </a:r>
            <a:r>
              <a:rPr lang="cs-CZ" sz="2400" dirty="0">
                <a:solidFill>
                  <a:srgbClr val="008000"/>
                </a:solidFill>
                <a:latin typeface="Consolas" panose="020B0609020204030204" pitchFamily="49" charset="0"/>
              </a:rPr>
              <a:t> + </a:t>
            </a:r>
            <a:r>
              <a:rPr lang="cs-CZ" sz="2400" dirty="0" err="1">
                <a:solidFill>
                  <a:srgbClr val="008000"/>
                </a:solidFill>
                <a:latin typeface="Consolas" panose="020B0609020204030204" pitchFamily="49" charset="0"/>
              </a:rPr>
              <a:t>Move</a:t>
            </a:r>
            <a:r>
              <a:rPr lang="cs-CZ" sz="2400" dirty="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constructor</a:t>
            </a:r>
          </a:p>
        </p:txBody>
      </p:sp>
    </p:spTree>
    <p:extLst>
      <p:ext uri="{BB962C8B-B14F-4D97-AF65-F5344CB8AC3E}">
        <p14:creationId xmlns:p14="http://schemas.microsoft.com/office/powerpoint/2010/main" val="45860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Path to Copy elision</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dirty="0"/>
              <a:t>Let's </a:t>
            </a:r>
            <a:r>
              <a:rPr lang="en-GB" sz="2800"/>
              <a:t>have a look on this code:</a:t>
            </a:r>
            <a:br>
              <a:rPr lang="cs-CZ" sz="2800" dirty="0"/>
            </a:br>
            <a:r>
              <a:rPr lang="cs-CZ" sz="2800" dirty="0">
                <a:hlinkClick r:id="rId3"/>
              </a:rPr>
              <a:t>https://onlinegdb.com/-4PrGwMPc</a:t>
            </a:r>
            <a:r>
              <a:rPr lang="cs-CZ" sz="2800" dirty="0"/>
              <a:t> </a:t>
            </a:r>
            <a:br>
              <a:rPr lang="cs-CZ" sz="2800" dirty="0"/>
            </a:br>
            <a:r>
              <a:rPr lang="en-GB" sz="2800" dirty="0"/>
              <a:t>Follow the tasks</a:t>
            </a:r>
            <a:endParaRPr lang="en-GB" sz="2800"/>
          </a:p>
        </p:txBody>
      </p:sp>
    </p:spTree>
    <p:extLst>
      <p:ext uri="{BB962C8B-B14F-4D97-AF65-F5344CB8AC3E}">
        <p14:creationId xmlns:p14="http://schemas.microsoft.com/office/powerpoint/2010/main" val="33411153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Copy elision – RVO (URVO/NRVO)</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a:t>Copy elision is certain compiler memory optimization behaviour by deferred materialization of an object.</a:t>
            </a:r>
          </a:p>
          <a:p>
            <a:pPr marL="645750" indent="-285750">
              <a:buFont typeface="Arial" panose="020B0604020202020204" pitchFamily="34" charset="0"/>
              <a:buChar char="•"/>
            </a:pPr>
            <a:r>
              <a:rPr lang="en-GB" sz="2800"/>
              <a:t>Compilers tend to construct an object in the storage of the object’s final destination in order to </a:t>
            </a:r>
            <a:r>
              <a:rPr lang="en-GB" sz="2800" b="1"/>
              <a:t>minimize</a:t>
            </a:r>
            <a:r>
              <a:rPr lang="en-GB" sz="2800"/>
              <a:t> copy/move operations.</a:t>
            </a:r>
          </a:p>
          <a:p>
            <a:pPr marL="645750" indent="-285750">
              <a:buFont typeface="Arial" panose="020B0604020202020204" pitchFamily="34" charset="0"/>
              <a:buChar char="•"/>
            </a:pPr>
            <a:r>
              <a:rPr lang="en-GB" sz="2800"/>
              <a:t>Copy elision = The compiler is allowed to elide copies where results are “as if” copies were made.</a:t>
            </a:r>
          </a:p>
          <a:p>
            <a:pPr marL="645750" indent="-285750">
              <a:buFont typeface="Arial" panose="020B0604020202020204" pitchFamily="34" charset="0"/>
              <a:buChar char="•"/>
            </a:pPr>
            <a:r>
              <a:rPr lang="en-GB" sz="2800"/>
              <a:t>Copy elision with “allocation elision and extension” are only two allowed optimization that can have observable side effects.</a:t>
            </a:r>
          </a:p>
          <a:p>
            <a:pPr marL="645750" indent="-285750">
              <a:buFont typeface="Arial" panose="020B0604020202020204" pitchFamily="34" charset="0"/>
              <a:buChar char="•"/>
            </a:pPr>
            <a:r>
              <a:rPr lang="en-GB" sz="2800"/>
              <a:t>That is why we don’t want to have any side effects in copy constructors!</a:t>
            </a:r>
          </a:p>
          <a:p>
            <a:pPr marL="645750" indent="-285750">
              <a:buFont typeface="Arial" panose="020B0604020202020204" pitchFamily="34" charset="0"/>
              <a:buChar char="•"/>
            </a:pPr>
            <a:r>
              <a:rPr lang="en-GB" sz="2800"/>
              <a:t>Copy elision is just a generic name for two behaviours:</a:t>
            </a:r>
            <a:br>
              <a:rPr lang="en-GB" sz="2800"/>
            </a:br>
            <a:r>
              <a:rPr lang="en-GB" sz="2800"/>
              <a:t>(Un)Named Return Value Optimization</a:t>
            </a:r>
          </a:p>
          <a:p>
            <a:pPr marL="645750" indent="-285750">
              <a:buFont typeface="Arial" panose="020B0604020202020204" pitchFamily="34" charset="0"/>
              <a:buChar char="•"/>
            </a:pPr>
            <a:r>
              <a:rPr lang="en-GB" sz="2800"/>
              <a:t>Present in C++11, but since C++17 behaviour changed.</a:t>
            </a:r>
          </a:p>
        </p:txBody>
      </p:sp>
    </p:spTree>
    <p:extLst>
      <p:ext uri="{BB962C8B-B14F-4D97-AF65-F5344CB8AC3E}">
        <p14:creationId xmlns:p14="http://schemas.microsoft.com/office/powerpoint/2010/main" val="3853955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Unnamed Return Value Optimization (UNRVO)</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Mandatory in C++17</a:t>
            </a:r>
            <a:br>
              <a:rPr lang="en-GB" sz="2800"/>
            </a:br>
            <a:r>
              <a:rPr lang="en-GB" sz="2800"/>
              <a:t>(no matter if an object has copy constructor)</a:t>
            </a:r>
          </a:p>
          <a:p>
            <a:pPr marL="645750" indent="-285750">
              <a:buFont typeface="Arial" panose="020B0604020202020204" pitchFamily="34" charset="0"/>
              <a:buChar char="•"/>
            </a:pPr>
            <a:r>
              <a:rPr lang="en-GB" sz="2800" dirty="0"/>
              <a:t>On return statement when the operand:</a:t>
            </a:r>
            <a:br>
              <a:rPr lang="en-GB" sz="2800" dirty="0"/>
            </a:br>
            <a:r>
              <a:rPr lang="en-GB" sz="2800" dirty="0"/>
              <a:t>- is a nameless temporary and</a:t>
            </a:r>
            <a:br>
              <a:rPr lang="en-GB" sz="2800" dirty="0"/>
            </a:br>
            <a:r>
              <a:rPr lang="en-GB" sz="2800" dirty="0"/>
              <a:t>- the object’s class type matches the return type and</a:t>
            </a:r>
            <a:br>
              <a:rPr lang="en-GB" sz="2800" dirty="0"/>
            </a:br>
            <a:r>
              <a:rPr lang="en-GB" sz="2800" dirty="0"/>
              <a:t>- a non-volatile object and</a:t>
            </a:r>
            <a:br>
              <a:rPr lang="en-GB" sz="2800" dirty="0"/>
            </a:br>
            <a:r>
              <a:rPr lang="en-GB" sz="2800" dirty="0"/>
              <a:t>- automatic storage duration and</a:t>
            </a:r>
            <a:br>
              <a:rPr lang="en-GB" sz="2800" dirty="0"/>
            </a:br>
            <a:r>
              <a:rPr lang="en-GB" sz="2800" dirty="0"/>
              <a:t>- non-functional parameter or</a:t>
            </a:r>
            <a:br>
              <a:rPr lang="en-GB" sz="2800" dirty="0"/>
            </a:br>
            <a:r>
              <a:rPr lang="en-GB" sz="2800" dirty="0"/>
              <a:t>- a catch clause parameter</a:t>
            </a:r>
            <a:endParaRPr lang="en-GB" sz="2800" b="1" dirty="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8674459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Named Return Value Optimization (NRVO)</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dirty="0"/>
              <a:t>On return statement when:</a:t>
            </a:r>
            <a:br>
              <a:rPr lang="en-GB" sz="2800" dirty="0"/>
            </a:br>
            <a:r>
              <a:rPr lang="en-GB" sz="2800" dirty="0"/>
              <a:t>- the operand </a:t>
            </a:r>
            <a:r>
              <a:rPr lang="cs-CZ" sz="2800" dirty="0"/>
              <a:t>has a </a:t>
            </a:r>
            <a:r>
              <a:rPr lang="en-GB" sz="2800" dirty="0"/>
              <a:t>name and</a:t>
            </a:r>
            <a:br>
              <a:rPr lang="en-GB" sz="2800" dirty="0"/>
            </a:br>
            <a:r>
              <a:rPr lang="en-GB" sz="2800" dirty="0"/>
              <a:t>- the object’s class type matches the return type and</a:t>
            </a:r>
            <a:br>
              <a:rPr lang="en-GB" sz="2800" dirty="0"/>
            </a:br>
            <a:r>
              <a:rPr lang="en-GB" sz="2800" dirty="0"/>
              <a:t>- a non-volatile object and</a:t>
            </a:r>
          </a:p>
        </p:txBody>
      </p:sp>
      <p:sp>
        <p:nvSpPr>
          <p:cNvPr id="9" name="TextovéPole 8">
            <a:extLst>
              <a:ext uri="{FF2B5EF4-FFF2-40B4-BE49-F238E27FC236}">
                <a16:creationId xmlns:a16="http://schemas.microsoft.com/office/drawing/2014/main" id="{EA0A2711-0FA7-EB83-1EBD-F75A238E80F5}"/>
              </a:ext>
            </a:extLst>
          </p:cNvPr>
          <p:cNvSpPr txBox="1"/>
          <p:nvPr/>
        </p:nvSpPr>
        <p:spPr>
          <a:xfrm>
            <a:off x="668216" y="4962436"/>
            <a:ext cx="6096000" cy="1200329"/>
          </a:xfrm>
          <a:prstGeom prst="rect">
            <a:avLst/>
          </a:prstGeom>
          <a:noFill/>
        </p:spPr>
        <p:txBody>
          <a:bodyPr wrap="square">
            <a:spAutoFit/>
          </a:bodyPr>
          <a:lstStyle/>
          <a:p>
            <a:r>
              <a:rPr lang="en-US" b="0" dirty="0">
                <a:solidFill>
                  <a:srgbClr val="000000"/>
                </a:solidFill>
                <a:effectLst/>
                <a:latin typeface="Consolas" panose="020B0609020204030204" pitchFamily="49" charset="0"/>
              </a:rPr>
              <a:t>std::string </a:t>
            </a:r>
            <a:r>
              <a:rPr lang="en-US" b="0" dirty="0" err="1">
                <a:solidFill>
                  <a:srgbClr val="000000"/>
                </a:solidFill>
                <a:effectLst/>
                <a:latin typeface="Consolas" panose="020B0609020204030204" pitchFamily="49" charset="0"/>
              </a:rPr>
              <a:t>getGreeting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std::string(</a:t>
            </a:r>
            <a:r>
              <a:rPr lang="en-US" b="0" dirty="0">
                <a:solidFill>
                  <a:srgbClr val="A31515"/>
                </a:solidFill>
                <a:effectLst/>
                <a:latin typeface="Consolas" panose="020B0609020204030204" pitchFamily="49" charset="0"/>
              </a:rPr>
              <a:t>"Hello, world!"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87365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Object initialization</a:t>
            </a:r>
            <a:endParaRPr lang="en-GB"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US" sz="2800" dirty="0"/>
              <a:t>Can be sometimes hard (and complicated, especially on definitions).</a:t>
            </a:r>
          </a:p>
          <a:p>
            <a:pPr marL="645750" indent="-285750">
              <a:buFont typeface="Arial" panose="020B0604020202020204" pitchFamily="34" charset="0"/>
              <a:buChar char="•"/>
            </a:pPr>
            <a:r>
              <a:rPr lang="en-US" sz="2800" dirty="0"/>
              <a:t>We have several different types of initializations…</a:t>
            </a:r>
            <a:br>
              <a:rPr lang="en-US" sz="2800" dirty="0"/>
            </a:br>
            <a:r>
              <a:rPr lang="en-US" sz="2800" dirty="0">
                <a:hlinkClick r:id="rId2"/>
              </a:rPr>
              <a:t>Value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Empty initializer</a:t>
            </a:r>
            <a:br>
              <a:rPr lang="en-US" sz="2800" dirty="0"/>
            </a:br>
            <a:r>
              <a:rPr lang="en-US" sz="2800" dirty="0">
                <a:hlinkClick r:id="rId4"/>
              </a:rPr>
              <a:t>Direct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t>
            </a:r>
            <a:r>
              <a:rPr lang="cs-CZ" sz="2800" b="0" i="0" dirty="0" err="1">
                <a:solidFill>
                  <a:srgbClr val="72FF72"/>
                </a:solidFill>
                <a:effectLst/>
                <a:latin typeface="Consolas" panose="020B0609020204030204" pitchFamily="49" charset="0"/>
              </a:rPr>
              <a:t>hello</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Explicit </a:t>
            </a:r>
            <a:r>
              <a:rPr lang="en-US" sz="2800" dirty="0" err="1">
                <a:solidFill>
                  <a:srgbClr val="00B050"/>
                </a:solidFill>
                <a:latin typeface="Consolas" panose="020B0609020204030204" pitchFamily="49" charset="0"/>
              </a:rPr>
              <a:t>ctor</a:t>
            </a:r>
            <a:br>
              <a:rPr lang="en-US" sz="2800" dirty="0"/>
            </a:br>
            <a:r>
              <a:rPr lang="en-US" sz="2800" dirty="0">
                <a:hlinkClick r:id="rId5"/>
              </a:rPr>
              <a:t>Copy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E8E6E3"/>
                </a:solidFill>
                <a:effectLst/>
                <a:latin typeface="Consolas" panose="020B0609020204030204" pitchFamily="49" charset="0"/>
              </a:rPr>
              <a:t> </a:t>
            </a:r>
            <a:r>
              <a:rPr lang="cs-CZ" sz="2800" b="0" i="0" dirty="0">
                <a:solidFill>
                  <a:srgbClr val="7FAEFF"/>
                </a:solidFill>
                <a:effectLst/>
                <a:latin typeface="Consolas" panose="020B0609020204030204" pitchFamily="49" charset="0"/>
              </a:rPr>
              <a:t>=</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a:t>
            </a:r>
            <a:r>
              <a:rPr lang="cs-CZ" sz="2800" b="0" i="0" dirty="0" err="1">
                <a:solidFill>
                  <a:srgbClr val="72FF72"/>
                </a:solidFill>
                <a:effectLst/>
                <a:latin typeface="Consolas" panose="020B0609020204030204" pitchFamily="49" charset="0"/>
              </a:rPr>
              <a:t>hello</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From object</a:t>
            </a:r>
            <a:br>
              <a:rPr lang="en-US" sz="2800" dirty="0"/>
            </a:br>
            <a:r>
              <a:rPr lang="en-US" sz="2800" dirty="0">
                <a:hlinkClick r:id="rId6"/>
              </a:rPr>
              <a:t>List initialization</a:t>
            </a:r>
            <a:r>
              <a:rPr lang="en-US" sz="2800" dirty="0"/>
              <a:t>			</a:t>
            </a:r>
            <a:r>
              <a:rPr lang="cs-CZ" sz="2800" b="0" i="0" u="none" strike="noStrike" dirty="0" err="1">
                <a:solidFill>
                  <a:srgbClr val="7FC0FF"/>
                </a:solidFill>
                <a:effectLst/>
                <a:latin typeface="Consolas" panose="020B0609020204030204" pitchFamily="49" charset="0"/>
                <a:hlinkClick r:id="rId3"/>
              </a:rPr>
              <a:t>std</a:t>
            </a:r>
            <a:r>
              <a:rPr lang="cs-CZ" sz="2800" b="0" i="0" u="none" strike="noStrike" dirty="0">
                <a:solidFill>
                  <a:srgbClr val="7FC0FF"/>
                </a:solidFill>
                <a:effectLst/>
                <a:latin typeface="Consolas" panose="020B0609020204030204" pitchFamily="49" charset="0"/>
                <a:hlinkClick r:id="rId3"/>
              </a:rPr>
              <a:t>::</a:t>
            </a:r>
            <a:r>
              <a:rPr lang="cs-CZ" sz="2800" b="0" i="0" u="none" strike="noStrike" dirty="0" err="1">
                <a:solidFill>
                  <a:srgbClr val="7FC0FF"/>
                </a:solidFill>
                <a:effectLst/>
                <a:latin typeface="Consolas" panose="020B0609020204030204" pitchFamily="49" charset="0"/>
                <a:hlinkClick r:id="rId3"/>
              </a:rPr>
              <a:t>string</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s</a:t>
            </a:r>
            <a:r>
              <a:rPr lang="cs-CZ" sz="2800" b="0" i="0" dirty="0">
                <a:solidFill>
                  <a:srgbClr val="72FF72"/>
                </a:solidFill>
                <a:effectLst/>
                <a:latin typeface="Consolas" panose="020B0609020204030204" pitchFamily="49" charset="0"/>
              </a:rPr>
              <a:t>{'a'</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'b'</a:t>
            </a:r>
            <a:r>
              <a:rPr lang="cs-CZ" sz="2800" b="0" i="0" dirty="0">
                <a:solidFill>
                  <a:srgbClr val="E8E6E3"/>
                </a:solidFill>
                <a:effectLst/>
                <a:latin typeface="Consolas" panose="020B0609020204030204" pitchFamily="49" charset="0"/>
              </a:rPr>
              <a:t>, </a:t>
            </a:r>
            <a:r>
              <a:rPr lang="cs-CZ" sz="2800" b="0" i="0" dirty="0">
                <a:solidFill>
                  <a:srgbClr val="72FF72"/>
                </a:solidFill>
                <a:effectLst/>
                <a:latin typeface="Consolas" panose="020B0609020204030204" pitchFamily="49" charset="0"/>
              </a:rPr>
              <a:t>'c'}</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dirty="0">
                <a:solidFill>
                  <a:srgbClr val="00B050"/>
                </a:solidFill>
                <a:latin typeface="Consolas" panose="020B0609020204030204" pitchFamily="49" charset="0"/>
              </a:rPr>
              <a:t>// A list</a:t>
            </a:r>
            <a:br>
              <a:rPr lang="en-US" sz="2800" dirty="0"/>
            </a:br>
            <a:r>
              <a:rPr lang="en-US" sz="2800" dirty="0">
                <a:hlinkClick r:id="rId7"/>
              </a:rPr>
              <a:t>Aggregate initialization</a:t>
            </a:r>
            <a:r>
              <a:rPr lang="en-US" sz="2800" dirty="0"/>
              <a:t>	</a:t>
            </a:r>
            <a:r>
              <a:rPr lang="pt-BR" sz="2800" b="0" i="0" dirty="0">
                <a:solidFill>
                  <a:srgbClr val="337DFF"/>
                </a:solidFill>
                <a:effectLst/>
                <a:latin typeface="Consolas" panose="020B0609020204030204" pitchFamily="49" charset="0"/>
              </a:rPr>
              <a:t>char</a:t>
            </a:r>
            <a:r>
              <a:rPr lang="pt-BR" sz="2800" b="0" i="0" dirty="0">
                <a:solidFill>
                  <a:srgbClr val="E8E6E3"/>
                </a:solidFill>
                <a:effectLst/>
                <a:latin typeface="Consolas" panose="020B0609020204030204" pitchFamily="49" charset="0"/>
              </a:rPr>
              <a:t> </a:t>
            </a:r>
            <a:r>
              <a:rPr lang="pt-BR" sz="2800" b="0" i="0" dirty="0">
                <a:effectLst/>
                <a:latin typeface="Consolas" panose="020B0609020204030204" pitchFamily="49" charset="0"/>
              </a:rPr>
              <a:t>a</a:t>
            </a:r>
            <a:r>
              <a:rPr lang="pt-BR" sz="2800" b="0" i="0" dirty="0">
                <a:solidFill>
                  <a:srgbClr val="72FF72"/>
                </a:solidFill>
                <a:effectLst/>
                <a:latin typeface="Consolas" panose="020B0609020204030204" pitchFamily="49" charset="0"/>
              </a:rPr>
              <a:t>[</a:t>
            </a:r>
            <a:r>
              <a:rPr lang="pt-BR" sz="2800" b="0" i="0" dirty="0">
                <a:solidFill>
                  <a:srgbClr val="7FAEFF"/>
                </a:solidFill>
                <a:effectLst/>
                <a:latin typeface="Consolas" panose="020B0609020204030204" pitchFamily="49" charset="0"/>
              </a:rPr>
              <a:t>3</a:t>
            </a:r>
            <a:r>
              <a:rPr lang="pt-BR" sz="2800" b="0" i="0" dirty="0">
                <a:solidFill>
                  <a:srgbClr val="72FF72"/>
                </a:solidFill>
                <a:effectLst/>
                <a:latin typeface="Consolas" panose="020B0609020204030204" pitchFamily="49" charset="0"/>
              </a:rPr>
              <a:t>]</a:t>
            </a:r>
            <a:r>
              <a:rPr lang="pt-BR" sz="2800" b="0" i="0" dirty="0">
                <a:solidFill>
                  <a:srgbClr val="E8E6E3"/>
                </a:solidFill>
                <a:effectLst/>
                <a:latin typeface="Consolas" panose="020B0609020204030204" pitchFamily="49" charset="0"/>
              </a:rPr>
              <a:t> </a:t>
            </a:r>
            <a:r>
              <a:rPr lang="pt-BR" sz="2800" b="0" i="0" dirty="0">
                <a:solidFill>
                  <a:srgbClr val="7FAEFF"/>
                </a:solidFill>
                <a:effectLst/>
                <a:latin typeface="Consolas" panose="020B0609020204030204" pitchFamily="49" charset="0"/>
              </a:rPr>
              <a:t>=</a:t>
            </a:r>
            <a:r>
              <a:rPr lang="pt-BR" sz="2800" b="0" i="0" dirty="0">
                <a:solidFill>
                  <a:srgbClr val="E8E6E3"/>
                </a:solidFill>
                <a:effectLst/>
                <a:latin typeface="Consolas" panose="020B0609020204030204" pitchFamily="49" charset="0"/>
              </a:rPr>
              <a:t> </a:t>
            </a:r>
            <a:r>
              <a:rPr lang="pt-BR" sz="2800" b="0" i="0" dirty="0">
                <a:solidFill>
                  <a:srgbClr val="72FF72"/>
                </a:solidFill>
                <a:effectLst/>
                <a:latin typeface="Consolas" panose="020B0609020204030204" pitchFamily="49" charset="0"/>
              </a:rPr>
              <a:t>{'a'</a:t>
            </a:r>
            <a:r>
              <a:rPr lang="pt-BR" sz="2800" b="0" i="0" dirty="0">
                <a:solidFill>
                  <a:srgbClr val="E8E6E3"/>
                </a:solidFill>
                <a:effectLst/>
                <a:latin typeface="Consolas" panose="020B0609020204030204" pitchFamily="49" charset="0"/>
              </a:rPr>
              <a:t>, </a:t>
            </a:r>
            <a:r>
              <a:rPr lang="pt-BR" sz="2800" b="0" i="0" dirty="0">
                <a:solidFill>
                  <a:srgbClr val="72FF72"/>
                </a:solidFill>
                <a:effectLst/>
                <a:latin typeface="Consolas" panose="020B0609020204030204" pitchFamily="49" charset="0"/>
              </a:rPr>
              <a:t>'b</a:t>
            </a:r>
            <a:r>
              <a:rPr lang="cs-CZ" sz="2800" b="0" i="0" dirty="0">
                <a:solidFill>
                  <a:srgbClr val="72FF72"/>
                </a:solidFill>
                <a:effectLst/>
                <a:latin typeface="Consolas" panose="020B0609020204030204" pitchFamily="49" charset="0"/>
              </a:rPr>
              <a:t>'</a:t>
            </a:r>
            <a:r>
              <a:rPr lang="pt-BR" sz="2800" b="0" i="0" dirty="0">
                <a:solidFill>
                  <a:srgbClr val="72FF72"/>
                </a:solidFill>
                <a:effectLst/>
                <a:latin typeface="Consolas" panose="020B0609020204030204" pitchFamily="49" charset="0"/>
              </a:rPr>
              <a:t>}</a:t>
            </a:r>
            <a:r>
              <a:rPr lang="pt-BR" sz="2800" b="0" i="0" dirty="0">
                <a:solidFill>
                  <a:srgbClr val="72FFFF"/>
                </a:solidFill>
                <a:effectLst/>
                <a:latin typeface="Consolas" panose="020B0609020204030204" pitchFamily="49" charset="0"/>
              </a:rPr>
              <a:t>; </a:t>
            </a:r>
            <a:r>
              <a:rPr lang="pt-BR" sz="2800" dirty="0">
                <a:solidFill>
                  <a:srgbClr val="00B050"/>
                </a:solidFill>
                <a:latin typeface="Consolas" panose="020B0609020204030204" pitchFamily="49" charset="0"/>
              </a:rPr>
              <a:t>// Another list</a:t>
            </a:r>
            <a:br>
              <a:rPr lang="en-US" sz="2800" dirty="0"/>
            </a:br>
            <a:r>
              <a:rPr lang="en-US" sz="2800" dirty="0">
                <a:hlinkClick r:id="rId8"/>
              </a:rPr>
              <a:t>Reference initialization</a:t>
            </a:r>
            <a:r>
              <a:rPr lang="en-US" sz="2800" dirty="0"/>
              <a:t>	</a:t>
            </a:r>
            <a:r>
              <a:rPr lang="cs-CZ" sz="2800" b="0" i="0" dirty="0" err="1">
                <a:solidFill>
                  <a:srgbClr val="337DFF"/>
                </a:solidFill>
                <a:effectLst/>
                <a:latin typeface="Consolas" panose="020B0609020204030204" pitchFamily="49" charset="0"/>
              </a:rPr>
              <a:t>char</a:t>
            </a:r>
            <a:r>
              <a:rPr lang="cs-CZ" sz="2800" b="0" i="0" dirty="0">
                <a:effectLst/>
                <a:latin typeface="Consolas" panose="020B0609020204030204" pitchFamily="49" charset="0"/>
              </a:rPr>
              <a:t>&amp; c</a:t>
            </a:r>
            <a:r>
              <a:rPr lang="cs-CZ" sz="2800" b="0" i="0" dirty="0">
                <a:solidFill>
                  <a:srgbClr val="E8E6E3"/>
                </a:solidFill>
                <a:effectLst/>
                <a:latin typeface="Consolas" panose="020B0609020204030204" pitchFamily="49" charset="0"/>
              </a:rPr>
              <a:t> </a:t>
            </a:r>
            <a:r>
              <a:rPr lang="cs-CZ" sz="2800" b="0" i="0" dirty="0">
                <a:solidFill>
                  <a:srgbClr val="7FAEFF"/>
                </a:solidFill>
                <a:effectLst/>
                <a:latin typeface="Consolas" panose="020B0609020204030204" pitchFamily="49" charset="0"/>
              </a:rPr>
              <a:t>=</a:t>
            </a:r>
            <a:r>
              <a:rPr lang="cs-CZ" sz="2800" b="0" i="0" dirty="0">
                <a:solidFill>
                  <a:srgbClr val="E8E6E3"/>
                </a:solidFill>
                <a:effectLst/>
                <a:latin typeface="Consolas" panose="020B0609020204030204" pitchFamily="49" charset="0"/>
              </a:rPr>
              <a:t> </a:t>
            </a:r>
            <a:r>
              <a:rPr lang="cs-CZ" sz="2800" b="0" i="0" dirty="0">
                <a:effectLst/>
                <a:latin typeface="Consolas" panose="020B0609020204030204" pitchFamily="49" charset="0"/>
              </a:rPr>
              <a:t>a</a:t>
            </a:r>
            <a:r>
              <a:rPr lang="cs-CZ" sz="2800" b="0" i="0" dirty="0">
                <a:solidFill>
                  <a:srgbClr val="72FF72"/>
                </a:solidFill>
                <a:effectLst/>
                <a:latin typeface="Consolas" panose="020B0609020204030204" pitchFamily="49" charset="0"/>
              </a:rPr>
              <a:t>[</a:t>
            </a:r>
            <a:r>
              <a:rPr lang="cs-CZ" sz="2800" b="0" i="0" dirty="0">
                <a:solidFill>
                  <a:srgbClr val="7FAEFF"/>
                </a:solidFill>
                <a:effectLst/>
                <a:latin typeface="Consolas" panose="020B0609020204030204" pitchFamily="49" charset="0"/>
              </a:rPr>
              <a:t>0</a:t>
            </a:r>
            <a:r>
              <a:rPr lang="cs-CZ" sz="2800" b="0" i="0" dirty="0">
                <a:solidFill>
                  <a:srgbClr val="72FF72"/>
                </a:solidFill>
                <a:effectLst/>
                <a:latin typeface="Consolas" panose="020B0609020204030204" pitchFamily="49" charset="0"/>
              </a:rPr>
              <a:t>]</a:t>
            </a:r>
            <a:r>
              <a:rPr lang="cs-CZ" sz="2800" b="0" i="0" dirty="0">
                <a:solidFill>
                  <a:srgbClr val="72FFFF"/>
                </a:solidFill>
                <a:effectLst/>
                <a:latin typeface="Consolas" panose="020B0609020204030204" pitchFamily="49" charset="0"/>
              </a:rPr>
              <a:t>;</a:t>
            </a:r>
            <a:r>
              <a:rPr lang="en-US" sz="2800" b="0" i="0" dirty="0">
                <a:solidFill>
                  <a:srgbClr val="72FFFF"/>
                </a:solidFill>
                <a:effectLst/>
                <a:latin typeface="Consolas" panose="020B0609020204030204" pitchFamily="49" charset="0"/>
              </a:rPr>
              <a:t> </a:t>
            </a:r>
            <a:r>
              <a:rPr lang="en-US" sz="2800" b="0" i="0" dirty="0">
                <a:solidFill>
                  <a:srgbClr val="00B050"/>
                </a:solidFill>
                <a:effectLst/>
                <a:latin typeface="Consolas" panose="020B0609020204030204" pitchFamily="49" charset="0"/>
              </a:rPr>
              <a:t>// A simple reference</a:t>
            </a:r>
            <a:endParaRPr lang="en-US" sz="2800"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34308635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Task for practice</a:t>
            </a:r>
            <a:endParaRPr lang="en-GB" sz="4000" b="1"/>
          </a:p>
        </p:txBody>
      </p:sp>
      <p:sp>
        <p:nvSpPr>
          <p:cNvPr id="2" name="TextovéPole 1">
            <a:extLst>
              <a:ext uri="{FF2B5EF4-FFF2-40B4-BE49-F238E27FC236}">
                <a16:creationId xmlns:a16="http://schemas.microsoft.com/office/drawing/2014/main" id="{AD024F71-D572-0087-472F-632E562568A2}"/>
              </a:ext>
            </a:extLst>
          </p:cNvPr>
          <p:cNvSpPr txBox="1"/>
          <p:nvPr/>
        </p:nvSpPr>
        <p:spPr>
          <a:xfrm>
            <a:off x="0" y="1477109"/>
            <a:ext cx="12191999" cy="5262979"/>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a:t>Design a simple class with all the constructors and assignment operators.</a:t>
            </a:r>
          </a:p>
          <a:p>
            <a:pPr marL="645750" indent="-285750">
              <a:buFont typeface="Arial" panose="020B0604020202020204" pitchFamily="34" charset="0"/>
              <a:buChar char="•"/>
            </a:pPr>
            <a:r>
              <a:rPr lang="en-GB" sz="2800"/>
              <a:t>The class will take some identifier to uniquely identify the instance of the class.</a:t>
            </a:r>
          </a:p>
          <a:p>
            <a:pPr marL="645750" indent="-285750">
              <a:buFont typeface="Arial" panose="020B0604020202020204" pitchFamily="34" charset="0"/>
              <a:buChar char="•"/>
            </a:pPr>
            <a:r>
              <a:rPr lang="en-GB" sz="2800"/>
              <a:t>Implement all the logic with printout statements on console with following logic:</a:t>
            </a:r>
            <a:br>
              <a:rPr lang="en-GB" sz="2800"/>
            </a:br>
            <a:r>
              <a:rPr lang="en-GB" sz="2800"/>
              <a:t>“Constructing the object {</a:t>
            </a:r>
            <a:r>
              <a:rPr lang="en-GB" sz="2800" err="1"/>
              <a:t>name_given_in_constructor</a:t>
            </a:r>
            <a:r>
              <a:rPr lang="en-GB" sz="2800"/>
              <a:t>}”</a:t>
            </a:r>
            <a:br>
              <a:rPr lang="en-GB" sz="2800"/>
            </a:br>
            <a:r>
              <a:rPr lang="en-GB" sz="2800"/>
              <a:t>“Deleting the object {…}”</a:t>
            </a:r>
            <a:br>
              <a:rPr lang="en-GB" sz="2800"/>
            </a:br>
            <a:r>
              <a:rPr lang="en-GB" sz="2800"/>
              <a:t>etc.</a:t>
            </a:r>
          </a:p>
          <a:p>
            <a:pPr marL="645160" indent="-285750">
              <a:buFont typeface="Arial" panose="020B0604020202020204" pitchFamily="34" charset="0"/>
              <a:buChar char="•"/>
            </a:pPr>
            <a:r>
              <a:rPr lang="en-GB" sz="2800"/>
              <a:t>Test the logic of the class.</a:t>
            </a:r>
            <a:br>
              <a:rPr lang="en-GB" sz="2800"/>
            </a:br>
            <a:r>
              <a:rPr lang="en-GB" sz="2800">
                <a:ea typeface="Calibri"/>
                <a:cs typeface="Calibri"/>
              </a:rPr>
              <a:t>(Create an instance of the class on stack, heap, call delete on heap instance,</a:t>
            </a:r>
            <a:br>
              <a:rPr lang="en-GB" sz="2800">
                <a:ea typeface="Calibri"/>
                <a:cs typeface="Calibri"/>
              </a:rPr>
            </a:br>
            <a:r>
              <a:rPr lang="en-GB" sz="2800">
                <a:ea typeface="Calibri"/>
                <a:cs typeface="Calibri"/>
              </a:rPr>
              <a:t>create a function that takes your class as parameter and returns an instance of the same type. Watch what happens in the output window.)</a:t>
            </a:r>
          </a:p>
        </p:txBody>
      </p:sp>
    </p:spTree>
    <p:extLst>
      <p:ext uri="{BB962C8B-B14F-4D97-AF65-F5344CB8AC3E}">
        <p14:creationId xmlns:p14="http://schemas.microsoft.com/office/powerpoint/2010/main" val="12605429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Implicit vs. explicit constructors</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Implicit conversion happens when an object is assigned to constructor and no appropriate constructor is found.</a:t>
            </a:r>
            <a:endParaRPr lang="en-GB" sz="2800">
              <a:cs typeface="Calibri"/>
            </a:endParaRPr>
          </a:p>
          <a:p>
            <a:pPr marL="645160" indent="-285750">
              <a:buFont typeface="Arial" panose="020B0604020202020204" pitchFamily="34" charset="0"/>
              <a:buChar char="•"/>
            </a:pPr>
            <a:r>
              <a:rPr lang="en-GB" sz="2800"/>
              <a:t>The keyword </a:t>
            </a:r>
            <a:r>
              <a:rPr lang="en-GB" sz="2800">
                <a:latin typeface="Consolas"/>
              </a:rPr>
              <a:t>explicit</a:t>
            </a:r>
            <a:r>
              <a:rPr lang="en-GB" sz="2800"/>
              <a:t> prohibits the implicit conversion from happening.</a:t>
            </a:r>
            <a:endParaRPr lang="en-GB" sz="2800">
              <a:cs typeface="Calibri"/>
            </a:endParaRPr>
          </a:p>
          <a:p>
            <a:pPr marL="645160" indent="-285750">
              <a:buFont typeface="Arial" panose="020B0604020202020204" pitchFamily="34" charset="0"/>
              <a:buChar char="•"/>
            </a:pPr>
            <a:r>
              <a:rPr lang="en-GB" sz="2800"/>
              <a:t>With explicit conversion, assignment expression isn’t possible</a:t>
            </a:r>
            <a:br>
              <a:rPr lang="en-GB" sz="2800"/>
            </a:br>
            <a:r>
              <a:rPr lang="en-GB" sz="2800" err="1">
                <a:latin typeface="Consolas"/>
              </a:rPr>
              <a:t>StrSize</a:t>
            </a:r>
            <a:r>
              <a:rPr lang="en-GB" sz="2800">
                <a:latin typeface="Consolas"/>
              </a:rPr>
              <a:t> s = "x";</a:t>
            </a:r>
            <a:r>
              <a:rPr lang="en-GB" sz="2800"/>
              <a:t> vs </a:t>
            </a:r>
            <a:r>
              <a:rPr lang="en-GB" sz="2800" err="1">
                <a:latin typeface="Consolas"/>
              </a:rPr>
              <a:t>StrSizeAdvanced</a:t>
            </a:r>
            <a:r>
              <a:rPr lang="en-GB" sz="2800">
                <a:latin typeface="Consolas"/>
              </a:rPr>
              <a:t> ss("x"); </a:t>
            </a:r>
            <a:endParaRPr lang="en-GB" sz="2800">
              <a:latin typeface="Consolas" panose="020B0609020204030204" pitchFamily="49" charset="0"/>
            </a:endParaRPr>
          </a:p>
          <a:p>
            <a:pPr marL="645160" indent="-285750">
              <a:buFont typeface="Arial" panose="020B0604020202020204" pitchFamily="34" charset="0"/>
              <a:buChar char="•"/>
            </a:pPr>
            <a:r>
              <a:rPr lang="en-GB" sz="2800"/>
              <a:t>Again – one of the aspects which one must remembers when designing an application.</a:t>
            </a:r>
            <a:endParaRPr lang="cs-CZ" sz="2800">
              <a:cs typeface="Calibri" panose="020F0502020204030204"/>
            </a:endParaRPr>
          </a:p>
        </p:txBody>
      </p:sp>
      <p:sp>
        <p:nvSpPr>
          <p:cNvPr id="6" name="TextovéPole 5">
            <a:extLst>
              <a:ext uri="{FF2B5EF4-FFF2-40B4-BE49-F238E27FC236}">
                <a16:creationId xmlns:a16="http://schemas.microsoft.com/office/drawing/2014/main" id="{48D22224-DD5F-C981-EF99-63CC4D1B4BA9}"/>
              </a:ext>
            </a:extLst>
          </p:cNvPr>
          <p:cNvSpPr txBox="1"/>
          <p:nvPr/>
        </p:nvSpPr>
        <p:spPr>
          <a:xfrm>
            <a:off x="641350" y="4543326"/>
            <a:ext cx="5359400" cy="2308324"/>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a:t>
            </a:r>
            <a:r>
              <a:rPr lang="cs-CZ" b="0" err="1">
                <a:solidFill>
                  <a:srgbClr val="008000"/>
                </a:solidFill>
                <a:effectLst/>
                <a:latin typeface="Consolas" panose="020B0609020204030204" pitchFamily="49" charset="0"/>
              </a:rPr>
              <a:t>implicit</a:t>
            </a:r>
            <a:r>
              <a:rPr lang="cs-CZ" b="0">
                <a:solidFill>
                  <a:srgbClr val="008000"/>
                </a:solidFill>
                <a:effectLst/>
                <a:latin typeface="Consolas" panose="020B0609020204030204" pitchFamily="49" charset="0"/>
              </a:rPr>
              <a: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 i(i)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clz</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19EC7F79-CAB0-6FE3-89F0-4E8A439E30D7}"/>
              </a:ext>
            </a:extLst>
          </p:cNvPr>
          <p:cNvSpPr txBox="1"/>
          <p:nvPr/>
        </p:nvSpPr>
        <p:spPr>
          <a:xfrm>
            <a:off x="6048374" y="4543326"/>
            <a:ext cx="4873626" cy="2308324"/>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explicit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 i(i)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clz</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MyClass</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9114761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Namespaces</a:t>
            </a:r>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Solves the name conflict problem (but creates another problem – a unique cascade of namespaces).</a:t>
            </a:r>
          </a:p>
          <a:p>
            <a:pPr marL="645750" indent="-285750">
              <a:buFont typeface="Arial" panose="020B0604020202020204" pitchFamily="34" charset="0"/>
              <a:buChar char="•"/>
            </a:pPr>
            <a:r>
              <a:rPr lang="en-GB" sz="2800"/>
              <a:t>They can be nested into each other.</a:t>
            </a:r>
          </a:p>
          <a:p>
            <a:pPr marL="645750" indent="-285750">
              <a:buFont typeface="Arial" panose="020B0604020202020204" pitchFamily="34" charset="0"/>
              <a:buChar char="•"/>
            </a:pPr>
            <a:r>
              <a:rPr lang="en-GB" sz="2800"/>
              <a:t>Namespace cascade should be unique, meaningful and representative for its actual use.</a:t>
            </a:r>
          </a:p>
          <a:p>
            <a:pPr marL="645750" indent="-285750">
              <a:buFont typeface="Arial" panose="020B0604020202020204" pitchFamily="34" charset="0"/>
              <a:buChar char="•"/>
            </a:pPr>
            <a:r>
              <a:rPr lang="en-GB" sz="2800"/>
              <a:t>Operator “::” enables navigation between namespaces.</a:t>
            </a:r>
          </a:p>
          <a:p>
            <a:pPr marL="645750" indent="-285750">
              <a:buFont typeface="Arial" panose="020B0604020202020204" pitchFamily="34" charset="0"/>
              <a:buChar char="•"/>
            </a:pPr>
            <a:r>
              <a:rPr lang="en-GB" sz="2800"/>
              <a:t>We can shortcut the full qualification by:</a:t>
            </a:r>
            <a:br>
              <a:rPr lang="en-GB" sz="2800"/>
            </a:br>
            <a:r>
              <a:rPr lang="en-GB" sz="2800"/>
              <a:t>- Adding a using namespace statement (</a:t>
            </a:r>
            <a:r>
              <a:rPr lang="en-GB" sz="2800">
                <a:latin typeface="Consolas" panose="020B0609020204030204" pitchFamily="49" charset="0"/>
              </a:rPr>
              <a:t>using namespace Demo;)</a:t>
            </a:r>
            <a:br>
              <a:rPr lang="en-GB" sz="2800"/>
            </a:br>
            <a:r>
              <a:rPr lang="en-GB" sz="2800"/>
              <a:t>- Adding a using with full name (</a:t>
            </a:r>
            <a:r>
              <a:rPr lang="en-GB" sz="2800">
                <a:latin typeface="Consolas" panose="020B0609020204030204" pitchFamily="49" charset="0"/>
              </a:rPr>
              <a:t>using Demo::</a:t>
            </a:r>
            <a:r>
              <a:rPr lang="en-GB" sz="2800" err="1">
                <a:latin typeface="Consolas" panose="020B0609020204030204" pitchFamily="49" charset="0"/>
              </a:rPr>
              <a:t>MyClass</a:t>
            </a:r>
            <a:r>
              <a:rPr lang="en-GB" sz="2800">
                <a:latin typeface="Consolas" panose="020B0609020204030204" pitchFamily="49" charset="0"/>
              </a:rPr>
              <a:t>;</a:t>
            </a:r>
            <a:r>
              <a:rPr lang="en-GB" sz="2800"/>
              <a:t>), a namespace prefix is omitted in this case.</a:t>
            </a:r>
          </a:p>
          <a:p>
            <a:pPr marL="645750" indent="-285750">
              <a:buFont typeface="Arial" panose="020B0604020202020204" pitchFamily="34" charset="0"/>
              <a:buChar char="•"/>
            </a:pPr>
            <a:r>
              <a:rPr lang="en-US" sz="2800"/>
              <a:t>Let’s see some </a:t>
            </a:r>
            <a:r>
              <a:rPr lang="en-US" sz="2800">
                <a:hlinkClick r:id="rId2"/>
              </a:rPr>
              <a:t>syntax</a:t>
            </a:r>
            <a:r>
              <a:rPr lang="en-US" sz="2800"/>
              <a:t>.</a:t>
            </a:r>
            <a:endParaRPr lang="cs-CZ" sz="2800"/>
          </a:p>
        </p:txBody>
      </p:sp>
    </p:spTree>
    <p:extLst>
      <p:ext uri="{BB962C8B-B14F-4D97-AF65-F5344CB8AC3E}">
        <p14:creationId xmlns:p14="http://schemas.microsoft.com/office/powerpoint/2010/main" val="29853738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Namespaces – example</a:t>
            </a:r>
          </a:p>
        </p:txBody>
      </p:sp>
      <p:sp>
        <p:nvSpPr>
          <p:cNvPr id="3" name="TextovéPole 2">
            <a:extLst>
              <a:ext uri="{FF2B5EF4-FFF2-40B4-BE49-F238E27FC236}">
                <a16:creationId xmlns:a16="http://schemas.microsoft.com/office/drawing/2014/main" id="{9AE7A52A-8F64-7838-E1AF-0F837526B0A0}"/>
              </a:ext>
            </a:extLst>
          </p:cNvPr>
          <p:cNvSpPr txBox="1"/>
          <p:nvPr/>
        </p:nvSpPr>
        <p:spPr>
          <a:xfrm>
            <a:off x="304386" y="1505421"/>
            <a:ext cx="5377473" cy="4801314"/>
          </a:xfrm>
          <a:prstGeom prst="rect">
            <a:avLst/>
          </a:prstGeom>
          <a:noFill/>
        </p:spPr>
        <p:txBody>
          <a:bodyPr wrap="square" lIns="91440" tIns="45720" rIns="91440" bIns="45720" anchor="t">
            <a:spAutoFit/>
          </a:bodyPr>
          <a:lstStyle/>
          <a:p>
            <a:r>
              <a:rPr lang="cs-CZ" sz="1800">
                <a:solidFill>
                  <a:srgbClr val="808080"/>
                </a:solidFill>
                <a:latin typeface="Cascadia Mono" panose="020B0609020000020004" pitchFamily="49" charset="0"/>
              </a:rPr>
              <a:t>#pragma</a:t>
            </a:r>
            <a:r>
              <a:rPr lang="cs-CZ" sz="1800">
                <a:solidFill>
                  <a:srgbClr val="000000"/>
                </a:solidFill>
                <a:latin typeface="Cascadia Mono" panose="020B0609020000020004" pitchFamily="49" charset="0"/>
              </a:rPr>
              <a:t> </a:t>
            </a:r>
            <a:r>
              <a:rPr lang="cs-CZ" sz="1800" err="1">
                <a:solidFill>
                  <a:srgbClr val="808080"/>
                </a:solidFill>
                <a:latin typeface="Cascadia Mono" panose="020B0609020000020004" pitchFamily="49" charset="0"/>
              </a:rPr>
              <a:t>once</a:t>
            </a:r>
            <a:endParaRPr lang="cs-CZ" sz="1800">
              <a:solidFill>
                <a:srgbClr val="000000"/>
              </a:solidFill>
              <a:latin typeface="Cascadia Mono" panose="020B0609020000020004" pitchFamily="49" charset="0"/>
            </a:endParaRPr>
          </a:p>
          <a:p>
            <a:endParaRPr lang="cs-CZ" sz="1800">
              <a:solidFill>
                <a:srgbClr val="000000"/>
              </a:solidFill>
              <a:latin typeface="Cascadia Mono" panose="020B0609020000020004" pitchFamily="49" charset="0"/>
            </a:endParaRPr>
          </a:p>
          <a:p>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Eaton</a:t>
            </a:r>
            <a:endParaRPr lang="cs-CZ" sz="1800">
              <a:solidFill>
                <a:srgbClr val="000000"/>
              </a:solidFill>
              <a:latin typeface="Cascadia Mono" panose="020B0609020000020004" pitchFamily="49" charset="0"/>
            </a:endParaRPr>
          </a:p>
          <a:p>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Client</a:t>
            </a:r>
            <a:r>
              <a:rPr lang="cs-CZ" sz="1800">
                <a:solidFill>
                  <a:srgbClr val="000000"/>
                </a:solidFill>
                <a:latin typeface="Cascadia Mono" panose="020B0609020000020004" pitchFamily="49" charset="0"/>
              </a:rPr>
              <a:t>{};</a:t>
            </a:r>
          </a:p>
          <a:p>
            <a:endParaRPr lang="cs-CZ" sz="1800">
              <a:solidFill>
                <a:srgbClr val="000000"/>
              </a:solidFill>
              <a:latin typeface="Cascadia Mono" panose="020B0609020000020004" pitchFamily="49" charset="0"/>
            </a:endParaRP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Utilities</a:t>
            </a:r>
            <a:endParaRPr lang="cs-CZ" sz="1800">
              <a:solidFill>
                <a:srgbClr val="000000"/>
              </a:solidFill>
              <a:latin typeface="Cascadia Mono" panose="020B0609020000020004" pitchFamily="49" charset="0"/>
            </a:endParaRP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SomeUtility</a:t>
            </a:r>
            <a:r>
              <a:rPr lang="cs-CZ" sz="1800">
                <a:solidFill>
                  <a:srgbClr val="000000"/>
                </a:solidFill>
                <a:latin typeface="Cascadia Mono" panose="020B0609020000020004" pitchFamily="49" charset="0"/>
              </a:rPr>
              <a:t>{};</a:t>
            </a: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endParaRPr lang="cs-CZ" sz="1800">
              <a:solidFill>
                <a:srgbClr val="000000"/>
              </a:solidFill>
              <a:latin typeface="Cascadia Mono" panose="020B0609020000020004" pitchFamily="49" charset="0"/>
            </a:endParaRPr>
          </a:p>
          <a:p>
            <a:r>
              <a:rPr lang="cs-CZ">
                <a:solidFill>
                  <a:srgbClr val="0000FF"/>
                </a:solidFill>
                <a:latin typeface="Cascadia Mono" panose="020B0609020000020004" pitchFamily="49" charset="0"/>
              </a:rPr>
              <a:t>  </a:t>
            </a:r>
            <a:r>
              <a:rPr lang="cs-CZ" sz="1800">
                <a:solidFill>
                  <a:srgbClr val="0000FF"/>
                </a:solidFill>
                <a:latin typeface="Cascadia Mono" panose="020B0609020000020004" pitchFamily="49" charset="0"/>
              </a:rPr>
              <a:t>inline</a:t>
            </a:r>
            <a:r>
              <a:rPr lang="cs-CZ" sz="1800">
                <a:solidFill>
                  <a:srgbClr val="000000"/>
                </a:solidFill>
                <a:latin typeface="Cascadia Mono" panose="020B0609020000020004" pitchFamily="49" charset="0"/>
              </a:rPr>
              <a:t> </a:t>
            </a:r>
            <a:r>
              <a:rPr lang="cs-CZ" sz="1800" err="1">
                <a:solidFill>
                  <a:srgbClr val="0000FF"/>
                </a:solidFill>
                <a:latin typeface="Cascadia Mono" panose="020B0609020000020004" pitchFamily="49" charset="0"/>
              </a:rPr>
              <a:t>namespace</a:t>
            </a:r>
            <a:r>
              <a:rPr lang="cs-CZ" sz="1800">
                <a:solidFill>
                  <a:srgbClr val="000000"/>
                </a:solidFill>
                <a:latin typeface="Cascadia Mono" panose="020B0609020000020004" pitchFamily="49" charset="0"/>
              </a:rPr>
              <a:t> </a:t>
            </a:r>
            <a:r>
              <a:rPr lang="cs-CZ" sz="1800" err="1">
                <a:solidFill>
                  <a:srgbClr val="000000"/>
                </a:solidFill>
                <a:latin typeface="Cascadia Mono" panose="020B0609020000020004" pitchFamily="49" charset="0"/>
              </a:rPr>
              <a:t>Microcontroller</a:t>
            </a:r>
            <a:endParaRPr lang="cs-CZ" sz="1800">
              <a:solidFill>
                <a:srgbClr val="000000"/>
              </a:solidFill>
              <a:latin typeface="Cascadia Mono" panose="020B0609020000020004" pitchFamily="49" charset="0"/>
            </a:endParaRP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a:solidFill>
                  <a:srgbClr val="0000FF"/>
                </a:solidFill>
                <a:latin typeface="Cascadia Mono" panose="020B0609020000020004" pitchFamily="49" charset="0"/>
              </a:rPr>
              <a:t>    </a:t>
            </a:r>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a:solidFill>
                  <a:srgbClr val="2B91AF"/>
                </a:solidFill>
                <a:latin typeface="Cascadia Mono" panose="020B0609020000020004" pitchFamily="49" charset="0"/>
              </a:rPr>
              <a:t>SPI</a:t>
            </a:r>
            <a:r>
              <a:rPr lang="cs-CZ" sz="1800">
                <a:solidFill>
                  <a:srgbClr val="000000"/>
                </a:solidFill>
                <a:latin typeface="Cascadia Mono" panose="020B0609020000020004" pitchFamily="49" charset="0"/>
              </a:rPr>
              <a:t>{};</a:t>
            </a:r>
          </a:p>
          <a:p>
            <a:r>
              <a:rPr lang="cs-CZ">
                <a:solidFill>
                  <a:srgbClr val="000000"/>
                </a:solidFill>
                <a:latin typeface="Cascadia Mono" panose="020B0609020000020004" pitchFamily="49" charset="0"/>
              </a:rPr>
              <a:t>  </a:t>
            </a:r>
            <a:r>
              <a:rPr lang="cs-CZ" sz="1800">
                <a:solidFill>
                  <a:srgbClr val="000000"/>
                </a:solidFill>
                <a:latin typeface="Cascadia Mono" panose="020B0609020000020004" pitchFamily="49" charset="0"/>
              </a:rPr>
              <a:t>}</a:t>
            </a:r>
          </a:p>
          <a:p>
            <a:r>
              <a:rPr lang="cs-CZ" sz="1800">
                <a:solidFill>
                  <a:srgbClr val="000000"/>
                </a:solidFill>
                <a:latin typeface="Cascadia Mono" panose="020B0609020000020004" pitchFamily="49" charset="0"/>
              </a:rPr>
              <a:t>}</a:t>
            </a:r>
          </a:p>
          <a:p>
            <a:r>
              <a:rPr lang="cs-CZ" sz="1800" err="1">
                <a:solidFill>
                  <a:srgbClr val="0000FF"/>
                </a:solidFill>
                <a:latin typeface="Cascadia Mono" panose="020B0609020000020004" pitchFamily="49" charset="0"/>
              </a:rPr>
              <a:t>class</a:t>
            </a:r>
            <a:r>
              <a:rPr lang="cs-CZ" sz="1800">
                <a:solidFill>
                  <a:srgbClr val="000000"/>
                </a:solidFill>
                <a:latin typeface="Cascadia Mono" panose="020B0609020000020004" pitchFamily="49" charset="0"/>
              </a:rPr>
              <a:t> </a:t>
            </a:r>
            <a:r>
              <a:rPr lang="cs-CZ" sz="1800" err="1">
                <a:solidFill>
                  <a:srgbClr val="2B91AF"/>
                </a:solidFill>
                <a:latin typeface="Cascadia Mono" panose="020B0609020000020004" pitchFamily="49" charset="0"/>
              </a:rPr>
              <a:t>OutsideOfTheNamespace</a:t>
            </a:r>
            <a:r>
              <a:rPr lang="cs-CZ" sz="1800">
                <a:solidFill>
                  <a:srgbClr val="000000"/>
                </a:solidFill>
                <a:latin typeface="Cascadia Mono" panose="020B0609020000020004" pitchFamily="49" charset="0"/>
              </a:rPr>
              <a:t>{};</a:t>
            </a:r>
            <a:endParaRPr lang="cs-CZ"/>
          </a:p>
        </p:txBody>
      </p:sp>
      <p:sp>
        <p:nvSpPr>
          <p:cNvPr id="7" name="TextovéPole 6">
            <a:extLst>
              <a:ext uri="{FF2B5EF4-FFF2-40B4-BE49-F238E27FC236}">
                <a16:creationId xmlns:a16="http://schemas.microsoft.com/office/drawing/2014/main" id="{BAD630B9-215A-7BA3-BC5B-5D8359CEBE0F}"/>
              </a:ext>
            </a:extLst>
          </p:cNvPr>
          <p:cNvSpPr txBox="1"/>
          <p:nvPr/>
        </p:nvSpPr>
        <p:spPr>
          <a:xfrm>
            <a:off x="5895147" y="689551"/>
            <a:ext cx="6095170" cy="5816977"/>
          </a:xfrm>
          <a:prstGeom prst="rect">
            <a:avLst/>
          </a:prstGeom>
          <a:noFill/>
        </p:spPr>
        <p:txBody>
          <a:bodyPr wrap="square">
            <a:spAutoFit/>
          </a:bodyPr>
          <a:lstStyle/>
          <a:p>
            <a:r>
              <a:rPr lang="cs-CZ" sz="1200">
                <a:solidFill>
                  <a:srgbClr val="808080"/>
                </a:solidFill>
                <a:latin typeface="Cascadia Mono" panose="020B0609020000020004" pitchFamily="49" charset="0"/>
              </a:rPr>
              <a:t>#include</a:t>
            </a:r>
            <a:r>
              <a:rPr lang="cs-CZ" sz="1200">
                <a:solidFill>
                  <a:srgbClr val="000000"/>
                </a:solidFill>
                <a:latin typeface="Cascadia Mono" panose="020B0609020000020004" pitchFamily="49" charset="0"/>
              </a:rPr>
              <a:t> </a:t>
            </a:r>
            <a:r>
              <a:rPr lang="cs-CZ" sz="1200">
                <a:solidFill>
                  <a:srgbClr val="A31515"/>
                </a:solidFill>
                <a:latin typeface="Cascadia Mono" panose="020B0609020000020004" pitchFamily="49" charset="0"/>
              </a:rPr>
              <a:t>&lt;</a:t>
            </a:r>
            <a:r>
              <a:rPr lang="cs-CZ" sz="1200" err="1">
                <a:solidFill>
                  <a:srgbClr val="A31515"/>
                </a:solidFill>
                <a:latin typeface="Cascadia Mono" panose="020B0609020000020004" pitchFamily="49" charset="0"/>
              </a:rPr>
              <a:t>iostream</a:t>
            </a:r>
            <a:r>
              <a:rPr lang="cs-CZ" sz="1200">
                <a:solidFill>
                  <a:srgbClr val="A31515"/>
                </a:solidFill>
                <a:latin typeface="Cascadia Mono" panose="020B0609020000020004" pitchFamily="49" charset="0"/>
              </a:rPr>
              <a:t>&gt;</a:t>
            </a:r>
            <a:endParaRPr lang="cs-CZ" sz="1200">
              <a:solidFill>
                <a:srgbClr val="000000"/>
              </a:solidFill>
              <a:latin typeface="Cascadia Mono" panose="020B0609020000020004" pitchFamily="49" charset="0"/>
            </a:endParaRPr>
          </a:p>
          <a:p>
            <a:r>
              <a:rPr lang="cs-CZ" sz="1200">
                <a:solidFill>
                  <a:srgbClr val="808080"/>
                </a:solidFill>
                <a:latin typeface="Cascadia Mono" panose="020B0609020000020004" pitchFamily="49" charset="0"/>
              </a:rPr>
              <a:t>#include</a:t>
            </a:r>
            <a:r>
              <a:rPr lang="cs-CZ" sz="1200">
                <a:solidFill>
                  <a:srgbClr val="000000"/>
                </a:solidFill>
                <a:latin typeface="Cascadia Mono" panose="020B0609020000020004" pitchFamily="49" charset="0"/>
              </a:rPr>
              <a:t> </a:t>
            </a:r>
            <a:r>
              <a:rPr lang="cs-CZ" sz="1200">
                <a:solidFill>
                  <a:srgbClr val="A31515"/>
                </a:solidFill>
                <a:latin typeface="Cascadia Mono" panose="020B0609020000020004" pitchFamily="49" charset="0"/>
              </a:rPr>
              <a:t>"</a:t>
            </a:r>
            <a:r>
              <a:rPr lang="cs-CZ" sz="1200" err="1">
                <a:solidFill>
                  <a:srgbClr val="A31515"/>
                </a:solidFill>
                <a:latin typeface="Cascadia Mono" panose="020B0609020000020004" pitchFamily="49" charset="0"/>
              </a:rPr>
              <a:t>TestClass.h</a:t>
            </a:r>
            <a:r>
              <a:rPr lang="cs-CZ" sz="1200">
                <a:solidFill>
                  <a:srgbClr val="A31515"/>
                </a:solidFill>
                <a:latin typeface="Cascadia Mono" panose="020B0609020000020004" pitchFamily="49" charset="0"/>
              </a:rPr>
              <a:t>"</a:t>
            </a:r>
            <a:endParaRPr lang="cs-CZ" sz="1200">
              <a:solidFill>
                <a:srgbClr val="000000"/>
              </a:solidFill>
              <a:latin typeface="Cascadia Mono" panose="020B0609020000020004" pitchFamily="49" charset="0"/>
            </a:endParaRPr>
          </a:p>
          <a:p>
            <a:endParaRPr lang="cs-CZ" sz="1200">
              <a:solidFill>
                <a:srgbClr val="000000"/>
              </a:solidFill>
              <a:latin typeface="Cascadia Mono" panose="020B0609020000020004" pitchFamily="49" charset="0"/>
            </a:endParaRPr>
          </a:p>
          <a:p>
            <a:r>
              <a:rPr lang="cs-CZ" sz="1200" err="1">
                <a:solidFill>
                  <a:srgbClr val="0000FF"/>
                </a:solidFill>
                <a:latin typeface="Cascadia Mono" panose="020B0609020000020004" pitchFamily="49" charset="0"/>
              </a:rPr>
              <a:t>void</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SomeFunction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using</a:t>
            </a:r>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Client</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Utilities</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SomeUtility</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SomeFunction2();</a:t>
            </a:r>
          </a:p>
          <a:p>
            <a:r>
              <a:rPr lang="cs-CZ" sz="1200">
                <a:solidFill>
                  <a:srgbClr val="000000"/>
                </a:solidFill>
                <a:latin typeface="Cascadia Mono" panose="020B0609020000020004" pitchFamily="49" charset="0"/>
              </a:rPr>
              <a:t>}</a:t>
            </a:r>
          </a:p>
          <a:p>
            <a:r>
              <a:rPr lang="cs-CZ" sz="1200" err="1">
                <a:solidFill>
                  <a:srgbClr val="0000FF"/>
                </a:solidFill>
                <a:latin typeface="Cascadia Mono" panose="020B0609020000020004" pitchFamily="49" charset="0"/>
              </a:rPr>
              <a:t>void</a:t>
            </a:r>
            <a:r>
              <a:rPr lang="cs-CZ" sz="1200">
                <a:solidFill>
                  <a:srgbClr val="000000"/>
                </a:solidFill>
                <a:latin typeface="Cascadia Mono" panose="020B0609020000020004" pitchFamily="49" charset="0"/>
              </a:rPr>
              <a:t> SomeFunction2()</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using</a:t>
            </a:r>
            <a:r>
              <a:rPr lang="cs-CZ" sz="1200">
                <a:solidFill>
                  <a:srgbClr val="000000"/>
                </a:solidFill>
                <a:latin typeface="Cascadia Mono" panose="020B0609020000020004" pitchFamily="49" charset="0"/>
              </a:rPr>
              <a:t> </a:t>
            </a:r>
            <a:r>
              <a:rPr lang="cs-CZ" sz="1200" err="1">
                <a:solidFill>
                  <a:srgbClr val="0000FF"/>
                </a:solidFill>
                <a:latin typeface="Cascadia Mono" panose="020B0609020000020004" pitchFamily="49" charset="0"/>
              </a:rPr>
              <a:t>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a:t>
            </a:r>
            <a:r>
              <a:rPr lang="en-US" sz="1200">
                <a:solidFill>
                  <a:srgbClr val="008000"/>
                </a:solidFill>
                <a:latin typeface="Cascadia Mono" panose="020B0609020000020004" pitchFamily="49" charset="0"/>
              </a:rPr>
              <a:t>// Client(); // &lt;- Not </a:t>
            </a:r>
            <a:r>
              <a:rPr lang="en-US" sz="1200" err="1">
                <a:solidFill>
                  <a:srgbClr val="008000"/>
                </a:solidFill>
                <a:latin typeface="Cascadia Mono" panose="020B0609020000020004" pitchFamily="49" charset="0"/>
              </a:rPr>
              <a:t>accesible</a:t>
            </a:r>
            <a:r>
              <a:rPr lang="en-US" sz="1200">
                <a:solidFill>
                  <a:srgbClr val="008000"/>
                </a:solidFill>
                <a:latin typeface="Cascadia Mono" panose="020B0609020000020004" pitchFamily="49" charset="0"/>
              </a:rPr>
              <a:t> here due to nesting in namespaces.</a:t>
            </a:r>
            <a:endParaRPr lang="en-US" sz="1200">
              <a:solidFill>
                <a:srgbClr val="000000"/>
              </a:solidFill>
              <a:latin typeface="Cascadia Mono" panose="020B0609020000020004" pitchFamily="49" charset="0"/>
            </a:endParaRPr>
          </a:p>
          <a:p>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endParaRPr lang="cs-CZ" sz="1200">
              <a:solidFill>
                <a:srgbClr val="000000"/>
              </a:solidFill>
              <a:latin typeface="Cascadia Mono" panose="020B0609020000020004" pitchFamily="49" charset="0"/>
            </a:endParaRPr>
          </a:p>
          <a:p>
            <a:r>
              <a:rPr lang="cs-CZ" sz="1200" err="1">
                <a:solidFill>
                  <a:srgbClr val="0000FF"/>
                </a:solidFill>
                <a:latin typeface="Cascadia Mono" panose="020B0609020000020004" pitchFamily="49" charset="0"/>
              </a:rPr>
              <a:t>int</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main</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2B91AF"/>
                </a:solidFill>
                <a:latin typeface="Cascadia Mono" panose="020B0609020000020004" pitchFamily="49" charset="0"/>
              </a:rPr>
              <a:t>OutsideOfTheNamespace</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outside</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Client</a:t>
            </a:r>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client</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 spi();</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Microcontroller</a:t>
            </a:r>
            <a:r>
              <a:rPr lang="cs-CZ" sz="1200">
                <a:solidFill>
                  <a:srgbClr val="000000"/>
                </a:solidFill>
                <a:latin typeface="Cascadia Mono" panose="020B0609020000020004" pitchFamily="49" charset="0"/>
              </a:rPr>
              <a:t>::</a:t>
            </a:r>
            <a:r>
              <a:rPr lang="cs-CZ" sz="1200">
                <a:solidFill>
                  <a:srgbClr val="2B91AF"/>
                </a:solidFill>
                <a:latin typeface="Cascadia Mono" panose="020B0609020000020004" pitchFamily="49" charset="0"/>
              </a:rPr>
              <a:t>SPI</a:t>
            </a:r>
            <a:r>
              <a:rPr lang="cs-CZ" sz="1200">
                <a:solidFill>
                  <a:srgbClr val="000000"/>
                </a:solidFill>
                <a:latin typeface="Cascadia Mono" panose="020B0609020000020004" pitchFamily="49" charset="0"/>
              </a:rPr>
              <a:t>();</a:t>
            </a:r>
          </a:p>
          <a:p>
            <a:r>
              <a:rPr lang="cs-CZ" sz="1200">
                <a:solidFill>
                  <a:srgbClr val="000000"/>
                </a:solidFill>
                <a:latin typeface="Cascadia Mono" panose="020B0609020000020004" pitchFamily="49" charset="0"/>
              </a:rPr>
              <a:t>    </a:t>
            </a:r>
            <a:r>
              <a:rPr lang="cs-CZ" sz="1200" err="1">
                <a:solidFill>
                  <a:srgbClr val="000000"/>
                </a:solidFill>
                <a:latin typeface="Cascadia Mono" panose="020B0609020000020004" pitchFamily="49" charset="0"/>
              </a:rPr>
              <a:t>Eaton</a:t>
            </a:r>
            <a:r>
              <a:rPr lang="cs-CZ" sz="1200">
                <a:solidFill>
                  <a:srgbClr val="000000"/>
                </a:solidFill>
                <a:latin typeface="Cascadia Mono" panose="020B0609020000020004" pitchFamily="49" charset="0"/>
              </a:rPr>
              <a:t>::</a:t>
            </a:r>
            <a:r>
              <a:rPr lang="cs-CZ" sz="1200" err="1">
                <a:solidFill>
                  <a:srgbClr val="000000"/>
                </a:solidFill>
                <a:latin typeface="Cascadia Mono" panose="020B0609020000020004" pitchFamily="49" charset="0"/>
              </a:rPr>
              <a:t>Utilities</a:t>
            </a:r>
            <a:r>
              <a:rPr lang="cs-CZ" sz="1200">
                <a:solidFill>
                  <a:srgbClr val="000000"/>
                </a:solidFill>
                <a:latin typeface="Cascadia Mono" panose="020B0609020000020004" pitchFamily="49" charset="0"/>
              </a:rPr>
              <a:t>::</a:t>
            </a:r>
            <a:r>
              <a:rPr lang="cs-CZ" sz="1200" err="1">
                <a:solidFill>
                  <a:srgbClr val="2B91AF"/>
                </a:solidFill>
                <a:latin typeface="Cascadia Mono" panose="020B0609020000020004" pitchFamily="49" charset="0"/>
              </a:rPr>
              <a:t>SomeUtility</a:t>
            </a:r>
            <a:r>
              <a:rPr lang="cs-CZ" sz="1200">
                <a:solidFill>
                  <a:srgbClr val="000000"/>
                </a:solidFill>
                <a:latin typeface="Cascadia Mono" panose="020B0609020000020004" pitchFamily="49" charset="0"/>
              </a:rPr>
              <a:t>();</a:t>
            </a:r>
          </a:p>
          <a:p>
            <a:endParaRPr lang="cs-CZ" sz="1200">
              <a:solidFill>
                <a:srgbClr val="000000"/>
              </a:solidFill>
              <a:latin typeface="Cascadia Mono" panose="020B0609020000020004" pitchFamily="49" charset="0"/>
            </a:endParaRPr>
          </a:p>
          <a:p>
            <a:r>
              <a:rPr lang="cs-CZ" sz="1200">
                <a:solidFill>
                  <a:srgbClr val="000000"/>
                </a:solidFill>
                <a:latin typeface="Cascadia Mono" panose="020B0609020000020004" pitchFamily="49" charset="0"/>
              </a:rPr>
              <a:t>}</a:t>
            </a:r>
            <a:endParaRPr lang="cs-CZ" sz="1200"/>
          </a:p>
        </p:txBody>
      </p:sp>
    </p:spTree>
    <p:extLst>
      <p:ext uri="{BB962C8B-B14F-4D97-AF65-F5344CB8AC3E}">
        <p14:creationId xmlns:p14="http://schemas.microsoft.com/office/powerpoint/2010/main" val="3700214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a:t>
            </a:r>
            <a:r>
              <a:rPr lang="en-GB" sz="4000" b="1">
                <a:hlinkClick r:id="rId2"/>
              </a:rPr>
              <a:t>C++</a:t>
            </a:r>
            <a:r>
              <a:rPr lang="en-GB" sz="4000" b="1"/>
              <a:t>?</a:t>
            </a:r>
            <a:endParaRPr lang="cs-CZ"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US" sz="2800"/>
              <a:t>C++ is </a:t>
            </a:r>
            <a:r>
              <a:rPr lang="en-US" sz="2800" b="1"/>
              <a:t>almost</a:t>
            </a:r>
            <a:r>
              <a:rPr lang="en-US" sz="2800"/>
              <a:t> a superset of C and shares its basic syntax for variable declarations, primitive types, and functions.</a:t>
            </a:r>
          </a:p>
          <a:p>
            <a:pPr marL="645750" indent="-285750">
              <a:buFont typeface="Arial" panose="020B0604020202020204" pitchFamily="34" charset="0"/>
              <a:buChar char="•"/>
            </a:pPr>
            <a:r>
              <a:rPr lang="en-US" sz="2800"/>
              <a:t>A general purpose, multi-paradigmatic, strongly typed language with support for OOP, imperative and generic (a data abstraction) programming.</a:t>
            </a:r>
          </a:p>
          <a:p>
            <a:pPr marL="645750" indent="-285750">
              <a:buFont typeface="Arial" panose="020B0604020202020204" pitchFamily="34" charset="0"/>
              <a:buChar char="•"/>
            </a:pPr>
            <a:r>
              <a:rPr lang="en-US" sz="2800"/>
              <a:t>Created by Bjarne </a:t>
            </a:r>
            <a:r>
              <a:rPr lang="en-US" sz="2800" err="1"/>
              <a:t>Stroustrup</a:t>
            </a:r>
            <a:r>
              <a:rPr lang="en-US" sz="2800"/>
              <a:t> between 1979 and 1985.</a:t>
            </a:r>
          </a:p>
          <a:p>
            <a:pPr marL="645750" indent="-285750">
              <a:buFont typeface="Arial" panose="020B0604020202020204" pitchFamily="34" charset="0"/>
              <a:buChar char="•"/>
            </a:pPr>
            <a:r>
              <a:rPr lang="en-US" sz="2800"/>
              <a:t>Used for a high-level portable programming.</a:t>
            </a:r>
          </a:p>
          <a:p>
            <a:pPr marL="645750" indent="-285750">
              <a:buFont typeface="Arial" panose="020B0604020202020204" pitchFamily="34" charset="0"/>
              <a:buChar char="•"/>
            </a:pPr>
            <a:r>
              <a:rPr lang="en-US" sz="2800"/>
              <a:t>A slow development, a complicated syntax (for both humans and compiler), hard to learn the latest versions of C++ revisions.</a:t>
            </a:r>
          </a:p>
          <a:p>
            <a:pPr marL="645750" indent="-285750">
              <a:buFont typeface="Arial" panose="020B0604020202020204" pitchFamily="34" charset="0"/>
              <a:buChar char="•"/>
            </a:pPr>
            <a:r>
              <a:rPr lang="en-US" sz="2800"/>
              <a:t>Firefox, Chrome, parts of Linux &amp; MS Windows, MS Office, Adobe software or many programming language itself are written C++.</a:t>
            </a:r>
          </a:p>
          <a:p>
            <a:pPr marL="645750" indent="-285750">
              <a:buFont typeface="Arial" panose="020B0604020202020204" pitchFamily="34" charset="0"/>
              <a:buChar char="•"/>
            </a:pPr>
            <a:r>
              <a:rPr lang="en-GB" sz="2800"/>
              <a:t>Why C</a:t>
            </a:r>
            <a:r>
              <a:rPr lang="en-GB" sz="2800" b="1"/>
              <a:t>++</a:t>
            </a:r>
            <a:r>
              <a:rPr lang="en-GB" sz="2800"/>
              <a:t>? You will soon find out. </a:t>
            </a:r>
            <a:r>
              <a:rPr lang="en-GB" sz="2800">
                <a:sym typeface="Wingdings" panose="05000000000000000000" pitchFamily="2" charset="2"/>
              </a:rPr>
              <a:t></a:t>
            </a:r>
            <a:endParaRPr lang="cs-CZ" sz="2800"/>
          </a:p>
        </p:txBody>
      </p:sp>
    </p:spTree>
    <p:extLst>
      <p:ext uri="{BB962C8B-B14F-4D97-AF65-F5344CB8AC3E}">
        <p14:creationId xmlns:p14="http://schemas.microsoft.com/office/powerpoint/2010/main" val="3472066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hlinkClick r:id="rId2"/>
              </a:rPr>
              <a:t>Unnamed</a:t>
            </a:r>
            <a:r>
              <a:rPr lang="en-GB" sz="4000" b="1"/>
              <a:t> Namespaces</a:t>
            </a:r>
            <a:endParaRPr lang="cs-CZ"/>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Translation unit-scoped namespace TODO</a:t>
            </a:r>
            <a:endParaRPr lang="en-GB" sz="2800">
              <a:ea typeface="Calibri"/>
              <a:cs typeface="Calibri"/>
            </a:endParaRPr>
          </a:p>
        </p:txBody>
      </p:sp>
      <p:sp>
        <p:nvSpPr>
          <p:cNvPr id="2" name="TextovéPole 1">
            <a:extLst>
              <a:ext uri="{FF2B5EF4-FFF2-40B4-BE49-F238E27FC236}">
                <a16:creationId xmlns:a16="http://schemas.microsoft.com/office/drawing/2014/main" id="{290DF73D-527A-EB80-2655-F9D8E2A6935F}"/>
              </a:ext>
            </a:extLst>
          </p:cNvPr>
          <p:cNvSpPr txBox="1"/>
          <p:nvPr/>
        </p:nvSpPr>
        <p:spPr>
          <a:xfrm>
            <a:off x="488868" y="5258790"/>
            <a:ext cx="46729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DD"/>
                </a:solidFill>
                <a:latin typeface="Consolas"/>
              </a:rPr>
              <a:t>namespace</a:t>
            </a:r>
            <a:r>
              <a:rPr lang="en-US">
                <a:latin typeface="Consolas"/>
              </a:rPr>
              <a:t> </a:t>
            </a:r>
            <a:endParaRPr lang="en-US">
              <a:solidFill>
                <a:srgbClr val="000000"/>
              </a:solidFill>
              <a:latin typeface="Consolas"/>
            </a:endParaRPr>
          </a:p>
          <a:p>
            <a:r>
              <a:rPr lang="en-US">
                <a:solidFill>
                  <a:srgbClr val="008000"/>
                </a:solidFill>
                <a:latin typeface="Consolas"/>
              </a:rPr>
              <a:t>{</a:t>
            </a:r>
            <a:r>
              <a:rPr lang="en-US">
                <a:latin typeface="Consolas"/>
              </a:rPr>
              <a:t> </a:t>
            </a:r>
            <a:endParaRPr lang="en-US">
              <a:solidFill>
                <a:srgbClr val="000000"/>
              </a:solidFill>
              <a:latin typeface="Consolas"/>
            </a:endParaRPr>
          </a:p>
          <a:p>
            <a:r>
              <a:rPr lang="en-US">
                <a:solidFill>
                  <a:srgbClr val="0000FF"/>
                </a:solidFill>
                <a:latin typeface="Consolas"/>
              </a:rPr>
              <a:t>   int</a:t>
            </a:r>
            <a:r>
              <a:rPr lang="en-US">
                <a:latin typeface="Consolas"/>
              </a:rPr>
              <a:t> </a:t>
            </a:r>
            <a:r>
              <a:rPr lang="en-US" err="1">
                <a:latin typeface="Consolas"/>
              </a:rPr>
              <a:t>i</a:t>
            </a:r>
            <a:r>
              <a:rPr lang="en-US">
                <a:solidFill>
                  <a:srgbClr val="008080"/>
                </a:solidFill>
                <a:latin typeface="Consolas"/>
              </a:rPr>
              <a:t>;</a:t>
            </a:r>
            <a:r>
              <a:rPr lang="en-US">
                <a:latin typeface="Consolas"/>
              </a:rPr>
              <a:t> </a:t>
            </a:r>
            <a:r>
              <a:rPr lang="en-US">
                <a:solidFill>
                  <a:srgbClr val="909090"/>
                </a:solidFill>
                <a:latin typeface="Consolas"/>
              </a:rPr>
              <a:t>// defines ::(unique)::</a:t>
            </a:r>
            <a:r>
              <a:rPr lang="en-US" err="1">
                <a:solidFill>
                  <a:srgbClr val="909090"/>
                </a:solidFill>
                <a:latin typeface="Consolas"/>
              </a:rPr>
              <a:t>i</a:t>
            </a:r>
            <a:r>
              <a:rPr lang="en-US">
                <a:latin typeface="Consolas"/>
              </a:rPr>
              <a:t> </a:t>
            </a:r>
            <a:endParaRPr lang="en-US">
              <a:solidFill>
                <a:srgbClr val="000000"/>
              </a:solidFill>
              <a:latin typeface="Consolas"/>
            </a:endParaRPr>
          </a:p>
          <a:p>
            <a:r>
              <a:rPr lang="en-US">
                <a:solidFill>
                  <a:srgbClr val="008000"/>
                </a:solidFill>
                <a:latin typeface="Consolas"/>
              </a:rPr>
              <a:t>}</a:t>
            </a:r>
            <a:endParaRPr lang="en-US">
              <a:latin typeface="Consolas"/>
            </a:endParaRPr>
          </a:p>
        </p:txBody>
      </p:sp>
    </p:spTree>
    <p:extLst>
      <p:ext uri="{BB962C8B-B14F-4D97-AF65-F5344CB8AC3E}">
        <p14:creationId xmlns:p14="http://schemas.microsoft.com/office/powerpoint/2010/main" val="12001233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Pointing to the current object with *this</a:t>
            </a:r>
            <a:endParaRPr lang="en-GB" sz="4000" b="1" dirty="0"/>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The keyword this =&gt; pointer (!!!) to the current object.</a:t>
            </a:r>
            <a:endParaRPr lang="cs-CZ" dirty="0"/>
          </a:p>
          <a:p>
            <a:pPr marL="645160" indent="-285750">
              <a:buFont typeface="Arial" panose="020B0604020202020204" pitchFamily="34" charset="0"/>
              <a:buChar char="•"/>
            </a:pPr>
            <a:r>
              <a:rPr lang="en-GB" sz="2800" b="1" dirty="0"/>
              <a:t>This</a:t>
            </a:r>
            <a:r>
              <a:rPr lang="en-GB" sz="2800" dirty="0"/>
              <a:t> pointer gives us the address of the current object within the class (methods body).</a:t>
            </a:r>
            <a:endParaRPr lang="en-GB" sz="2800" dirty="0">
              <a:cs typeface="Calibri"/>
            </a:endParaRPr>
          </a:p>
          <a:p>
            <a:pPr marL="645160" indent="-285750">
              <a:buFont typeface="Arial" panose="020B0604020202020204" pitchFamily="34" charset="0"/>
              <a:buChar char="•"/>
            </a:pPr>
            <a:r>
              <a:rPr lang="en-GB" sz="2800" dirty="0"/>
              <a:t>Useful for:</a:t>
            </a:r>
            <a:br>
              <a:rPr lang="en-GB" sz="2800" dirty="0"/>
            </a:br>
            <a:r>
              <a:rPr lang="en-GB" sz="2800" dirty="0"/>
              <a:t>- Overloading of assignment operators</a:t>
            </a:r>
            <a:br>
              <a:rPr lang="en-GB" sz="2800" dirty="0"/>
            </a:br>
            <a:r>
              <a:rPr lang="en-GB" sz="2800" dirty="0"/>
              <a:t>- Checks etc.</a:t>
            </a:r>
            <a:endParaRPr lang="en-GB" sz="2800" dirty="0">
              <a:cs typeface="Calibri"/>
            </a:endParaRPr>
          </a:p>
          <a:p>
            <a:pPr marL="645160" indent="-285750">
              <a:buFont typeface="Arial" panose="020B0604020202020204" pitchFamily="34" charset="0"/>
              <a:buChar char="•"/>
            </a:pPr>
            <a:r>
              <a:rPr lang="en-GB" sz="2800" dirty="0"/>
              <a:t>Every method call has implicit this operator embedded to its call.</a:t>
            </a:r>
            <a:endParaRPr lang="cs-CZ" sz="2800" dirty="0">
              <a:cs typeface="Calibri" panose="020F0502020204030204"/>
            </a:endParaRPr>
          </a:p>
        </p:txBody>
      </p:sp>
    </p:spTree>
    <p:extLst>
      <p:ext uri="{BB962C8B-B14F-4D97-AF65-F5344CB8AC3E}">
        <p14:creationId xmlns:p14="http://schemas.microsoft.com/office/powerpoint/2010/main" val="29525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operators with nonmember functions</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Solves the problem of operator interaction with unknown combination of operands, e.g., literal and our class</a:t>
            </a:r>
            <a:br>
              <a:rPr lang="cs-CZ" sz="2800"/>
            </a:br>
            <a:r>
              <a:rPr lang="en-GB" sz="2800"/>
              <a:t>(our class is right-hand-side operand, see the next slide).</a:t>
            </a:r>
            <a:endParaRPr lang="cs-CZ"/>
          </a:p>
          <a:p>
            <a:pPr marL="645160" indent="-285750">
              <a:buFont typeface="Arial" panose="020B0604020202020204" pitchFamily="34" charset="0"/>
              <a:buChar char="•"/>
            </a:pPr>
            <a:r>
              <a:rPr lang="en-GB" sz="2800"/>
              <a:t>We can teach someone else classes to new behaviour.</a:t>
            </a:r>
            <a:endParaRPr lang="en-GB" sz="2800">
              <a:cs typeface="Calibri"/>
            </a:endParaRPr>
          </a:p>
          <a:p>
            <a:pPr marL="645160" indent="-285750">
              <a:buFont typeface="Arial" panose="020B0604020202020204" pitchFamily="34" charset="0"/>
              <a:buChar char="•"/>
            </a:pPr>
            <a:r>
              <a:rPr lang="en-GB" sz="2800"/>
              <a:t>The most user case is overload with </a:t>
            </a:r>
            <a:r>
              <a:rPr lang="en-GB" sz="2800">
                <a:latin typeface="Consolas"/>
              </a:rPr>
              <a:t>std::</a:t>
            </a:r>
            <a:r>
              <a:rPr lang="en-GB" sz="2800" err="1">
                <a:latin typeface="Consolas"/>
              </a:rPr>
              <a:t>cout</a:t>
            </a:r>
            <a:r>
              <a:rPr lang="en-GB" sz="2800"/>
              <a:t>.</a:t>
            </a:r>
            <a:endParaRPr lang="en-GB" sz="2800">
              <a:cs typeface="Calibri"/>
            </a:endParaRPr>
          </a:p>
          <a:p>
            <a:pPr marL="645160" indent="-285750">
              <a:buFont typeface="Arial" panose="020B0604020202020204" pitchFamily="34" charset="0"/>
              <a:buChar char="•"/>
            </a:pPr>
            <a:r>
              <a:rPr lang="en-GB" sz="2800"/>
              <a:t>Some useful </a:t>
            </a:r>
            <a:r>
              <a:rPr lang="en-GB" sz="2800">
                <a:hlinkClick r:id="rId2"/>
              </a:rPr>
              <a:t>note</a:t>
            </a:r>
            <a:r>
              <a:rPr lang="en-GB" sz="2800"/>
              <a:t> with the best solution about std::</a:t>
            </a:r>
            <a:r>
              <a:rPr lang="en-GB" sz="2800" err="1"/>
              <a:t>cout</a:t>
            </a:r>
            <a:r>
              <a:rPr lang="en-GB" sz="2800"/>
              <a:t>.</a:t>
            </a:r>
            <a:endParaRPr lang="en-GB" sz="2800">
              <a:cs typeface="Calibri"/>
            </a:endParaRPr>
          </a:p>
          <a:p>
            <a:pPr marL="645160" indent="-285750">
              <a:buFont typeface="Arial" panose="020B0604020202020204" pitchFamily="34" charset="0"/>
              <a:buChar char="•"/>
            </a:pPr>
            <a:r>
              <a:rPr lang="en-GB" sz="2800"/>
              <a:t>Some operators can’t be overloaded by non-member functions.</a:t>
            </a:r>
            <a:br>
              <a:rPr lang="en-GB" sz="2800"/>
            </a:br>
            <a:r>
              <a:rPr lang="en-GB" sz="2800"/>
              <a:t>(::, =, [], (), -&gt;, ., </a:t>
            </a:r>
            <a:r>
              <a:rPr lang="en-GB" sz="2800" err="1">
                <a:latin typeface="Consolas"/>
              </a:rPr>
              <a:t>typeid</a:t>
            </a:r>
            <a:r>
              <a:rPr lang="en-GB" sz="2800"/>
              <a:t>, </a:t>
            </a:r>
            <a:r>
              <a:rPr lang="en-GB" sz="2800" err="1">
                <a:latin typeface="Consolas"/>
              </a:rPr>
              <a:t>sizeof</a:t>
            </a:r>
            <a:r>
              <a:rPr lang="en-GB" sz="2800">
                <a:latin typeface="Consolas"/>
              </a:rPr>
              <a:t> </a:t>
            </a:r>
            <a:r>
              <a:rPr lang="en-GB" sz="2800"/>
              <a:t>can’t)</a:t>
            </a:r>
            <a:br>
              <a:rPr lang="en-GB" sz="2800"/>
            </a:br>
            <a:endParaRPr lang="cs-CZ" sz="2800">
              <a:cs typeface="Calibri" panose="020F0502020204030204"/>
            </a:endParaRPr>
          </a:p>
        </p:txBody>
      </p:sp>
      <p:sp>
        <p:nvSpPr>
          <p:cNvPr id="2" name="Rectangle 1">
            <a:extLst>
              <a:ext uri="{FF2B5EF4-FFF2-40B4-BE49-F238E27FC236}">
                <a16:creationId xmlns:a16="http://schemas.microsoft.com/office/drawing/2014/main" id="{0067E39B-099B-A883-840D-1E563EC78458}"/>
              </a:ext>
            </a:extLst>
          </p:cNvPr>
          <p:cNvSpPr>
            <a:spLocks noChangeArrowheads="1"/>
          </p:cNvSpPr>
          <p:nvPr/>
        </p:nvSpPr>
        <p:spPr bwMode="auto">
          <a:xfrm>
            <a:off x="925351" y="5517265"/>
            <a:ext cx="9254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5928642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operators with member functions</a:t>
            </a:r>
            <a:endParaRPr lang="en-GB" sz="4000" b="1"/>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 has a unique and powerful system of the operator overloading.</a:t>
            </a:r>
            <a:endParaRPr lang="en-GB" sz="2800">
              <a:cs typeface="Calibri"/>
            </a:endParaRPr>
          </a:p>
          <a:p>
            <a:pPr marL="645160" indent="-285750">
              <a:buFont typeface="Arial" panose="020B0604020202020204" pitchFamily="34" charset="0"/>
              <a:buChar char="•"/>
            </a:pPr>
            <a:r>
              <a:rPr lang="en-GB" sz="2800"/>
              <a:t>We already know the non-member function overload of the operator; member overload is similar.</a:t>
            </a:r>
            <a:endParaRPr lang="cs-CZ" sz="2800">
              <a:cs typeface="Calibri" panose="020F0502020204030204"/>
            </a:endParaRPr>
          </a:p>
          <a:p>
            <a:pPr marL="645160" indent="-285750">
              <a:buFont typeface="Arial" panose="020B0604020202020204" pitchFamily="34" charset="0"/>
              <a:buChar char="•"/>
            </a:pPr>
            <a:r>
              <a:rPr lang="en-GB" sz="2800"/>
              <a:t>We use prefix of the class T::, remove the left most parameter and replace by this)</a:t>
            </a:r>
            <a:endParaRPr lang="cs-CZ" sz="2800">
              <a:cs typeface="Calibri" panose="020F0502020204030204"/>
            </a:endParaRPr>
          </a:p>
        </p:txBody>
      </p:sp>
      <p:sp>
        <p:nvSpPr>
          <p:cNvPr id="2" name="Rectangle 1">
            <a:extLst>
              <a:ext uri="{FF2B5EF4-FFF2-40B4-BE49-F238E27FC236}">
                <a16:creationId xmlns:a16="http://schemas.microsoft.com/office/drawing/2014/main" id="{B406ACDC-0261-934C-5D52-A8DE91DB94BF}"/>
              </a:ext>
            </a:extLst>
          </p:cNvPr>
          <p:cNvSpPr>
            <a:spLocks noChangeArrowheads="1"/>
          </p:cNvSpPr>
          <p:nvPr/>
        </p:nvSpPr>
        <p:spPr bwMode="auto">
          <a:xfrm>
            <a:off x="925351" y="5517265"/>
            <a:ext cx="10256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friend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5723482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2853"/>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dirty="0"/>
              <a:t>Overloading operators with (non) member function</a:t>
            </a:r>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See notes on</a:t>
            </a:r>
            <a:r>
              <a:rPr lang="cs-CZ" sz="2800"/>
              <a:t> </a:t>
            </a:r>
            <a:r>
              <a:rPr lang="en-US" sz="2800"/>
              <a:t>this slide.</a:t>
            </a:r>
            <a:endParaRPr lang="en-US" sz="2800">
              <a:cs typeface="Calibri" panose="020F0502020204030204"/>
            </a:endParaRPr>
          </a:p>
        </p:txBody>
      </p:sp>
      <p:sp>
        <p:nvSpPr>
          <p:cNvPr id="2" name="Rectangle 1">
            <a:extLst>
              <a:ext uri="{FF2B5EF4-FFF2-40B4-BE49-F238E27FC236}">
                <a16:creationId xmlns:a16="http://schemas.microsoft.com/office/drawing/2014/main" id="{B406ACDC-0261-934C-5D52-A8DE91DB94BF}"/>
              </a:ext>
            </a:extLst>
          </p:cNvPr>
          <p:cNvSpPr>
            <a:spLocks noChangeArrowheads="1"/>
          </p:cNvSpPr>
          <p:nvPr/>
        </p:nvSpPr>
        <p:spPr bwMode="auto">
          <a:xfrm>
            <a:off x="925351" y="5517265"/>
            <a:ext cx="102560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err="1">
                <a:ln>
                  <a:noFill/>
                </a:ln>
                <a:solidFill>
                  <a:srgbClr val="004ED0"/>
                </a:solidFill>
                <a:effectLst/>
                <a:latin typeface="Consolas" panose="020B0609020204030204" pitchFamily="49" charset="0"/>
                <a:ea typeface="Monaco"/>
              </a:rPr>
              <a:t>friend</a:t>
            </a:r>
            <a:r>
              <a:rPr kumimoji="0" lang="cs-CZ" altLang="cs-CZ" sz="2000" b="0" i="0" u="none" strike="noStrike" cap="none" normalizeH="0" baseline="0">
                <a:ln>
                  <a:noFill/>
                </a:ln>
                <a:solidFill>
                  <a:srgbClr val="000000"/>
                </a:solidFill>
                <a:effectLst/>
                <a:latin typeface="Consolas" panose="020B0609020204030204" pitchFamily="49" charset="0"/>
                <a:ea typeface="Monaco"/>
              </a:rPr>
              <a:t> </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a:ln>
                  <a:noFill/>
                </a:ln>
                <a:solidFill>
                  <a:srgbClr val="000000"/>
                </a:solidFill>
                <a:effectLst/>
                <a:latin typeface="Consolas" panose="020B0609020204030204" pitchFamily="49" charset="0"/>
                <a:ea typeface="Monaco"/>
              </a:rPr>
              <a:t>::</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a:ln>
                  <a:noFill/>
                </a:ln>
                <a:solidFill>
                  <a:srgbClr val="000000"/>
                </a:solidFill>
                <a:effectLst/>
                <a:latin typeface="Consolas" panose="020B0609020204030204" pitchFamily="49" charset="0"/>
                <a:ea typeface="Monaco"/>
              </a:rPr>
              <a:t>::</a:t>
            </a:r>
            <a:r>
              <a:rPr kumimoji="0" lang="cs-CZ" altLang="cs-CZ" sz="2000" b="0" i="0" u="none" strike="noStrike" cap="none" normalizeH="0" baseline="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a:ln>
                  <a:noFill/>
                </a:ln>
                <a:solidFill>
                  <a:schemeClr val="tx1"/>
                </a:solidFill>
                <a:effectLst/>
                <a:latin typeface="Consolas" panose="020B0609020204030204" pitchFamily="49" charset="0"/>
              </a:rPr>
              <a:t> </a:t>
            </a:r>
            <a:endParaRPr kumimoji="0" lang="cs-CZ" altLang="cs-CZ" sz="4800" b="0" i="0" u="none" strike="noStrike" cap="none" normalizeH="0" baseline="0">
              <a:ln>
                <a:noFill/>
              </a:ln>
              <a:solidFill>
                <a:schemeClr val="tx1"/>
              </a:solidFill>
              <a:effectLst/>
              <a:latin typeface="Consolas" panose="020B0609020204030204" pitchFamily="49" charset="0"/>
            </a:endParaRPr>
          </a:p>
        </p:txBody>
      </p:sp>
      <p:sp>
        <p:nvSpPr>
          <p:cNvPr id="3" name="Rectangle 1">
            <a:extLst>
              <a:ext uri="{FF2B5EF4-FFF2-40B4-BE49-F238E27FC236}">
                <a16:creationId xmlns:a16="http://schemas.microsoft.com/office/drawing/2014/main" id="{685E2717-FFEE-B319-17B9-04AD7F038D5E}"/>
              </a:ext>
            </a:extLst>
          </p:cNvPr>
          <p:cNvSpPr>
            <a:spLocks noChangeArrowheads="1"/>
          </p:cNvSpPr>
          <p:nvPr/>
        </p:nvSpPr>
        <p:spPr bwMode="auto">
          <a:xfrm>
            <a:off x="925351" y="4915380"/>
            <a:ext cx="9254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&amp;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operator</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&lt;&lt; (</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std</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a:t>
            </a:r>
            <a:r>
              <a:rPr kumimoji="0" lang="cs-CZ" altLang="cs-CZ" sz="2000" b="0" i="0" u="none" strike="noStrike" cap="none" normalizeH="0" baseline="0" dirty="0" err="1">
                <a:ln>
                  <a:noFill/>
                </a:ln>
                <a:solidFill>
                  <a:srgbClr val="000000"/>
                </a:solidFill>
                <a:effectLst/>
                <a:latin typeface="Consolas" panose="020B0609020204030204" pitchFamily="49" charset="0"/>
                <a:ea typeface="Monaco"/>
              </a:rPr>
              <a:t>ostream</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&amp;out, </a:t>
            </a:r>
            <a:r>
              <a:rPr kumimoji="0" lang="cs-CZ" altLang="cs-CZ" sz="2000" b="0" i="0" u="none" strike="noStrike" cap="none" normalizeH="0" baseline="0" dirty="0" err="1">
                <a:ln>
                  <a:noFill/>
                </a:ln>
                <a:solidFill>
                  <a:srgbClr val="004ED0"/>
                </a:solidFill>
                <a:effectLst/>
                <a:latin typeface="Consolas" panose="020B0609020204030204" pitchFamily="49" charset="0"/>
                <a:ea typeface="Monaco"/>
              </a:rPr>
              <a:t>const</a:t>
            </a:r>
            <a:r>
              <a:rPr kumimoji="0" lang="cs-CZ" altLang="cs-CZ" sz="2000" b="0" i="0" u="none" strike="noStrike" cap="none" normalizeH="0" baseline="0" dirty="0">
                <a:ln>
                  <a:noFill/>
                </a:ln>
                <a:solidFill>
                  <a:srgbClr val="000000"/>
                </a:solidFill>
                <a:effectLst/>
                <a:latin typeface="Consolas" panose="020B0609020204030204" pitchFamily="49" charset="0"/>
                <a:ea typeface="Monaco"/>
              </a:rPr>
              <a:t> Point &amp;point);</a:t>
            </a:r>
            <a:r>
              <a:rPr kumimoji="0" lang="cs-CZ" altLang="cs-CZ" sz="1200" b="0" i="0" u="none" strike="noStrike" cap="none" normalizeH="0" baseline="0" dirty="0">
                <a:ln>
                  <a:noFill/>
                </a:ln>
                <a:solidFill>
                  <a:schemeClr val="tx1"/>
                </a:solidFill>
                <a:effectLst/>
                <a:latin typeface="Consolas" panose="020B0609020204030204" pitchFamily="49" charset="0"/>
              </a:rPr>
              <a:t> </a:t>
            </a:r>
            <a:endParaRPr kumimoji="0" lang="cs-CZ" altLang="cs-CZ"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6313127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Conversion operators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dirty="0"/>
              <a:t>The final type of operators (for overloading).</a:t>
            </a:r>
          </a:p>
          <a:p>
            <a:pPr marL="645750" indent="-285750">
              <a:buFont typeface="Arial" panose="020B0604020202020204" pitchFamily="34" charset="0"/>
              <a:buChar char="•"/>
            </a:pPr>
            <a:r>
              <a:rPr lang="en-GB" sz="2800" dirty="0"/>
              <a:t>When we try to merge our class with other type, a conversion operator is used.</a:t>
            </a:r>
          </a:p>
          <a:p>
            <a:pPr marL="645750" indent="-285750">
              <a:buFont typeface="Arial" panose="020B0604020202020204" pitchFamily="34" charset="0"/>
              <a:buChar char="•"/>
            </a:pPr>
            <a:r>
              <a:rPr lang="en-GB" sz="2800" dirty="0"/>
              <a:t>Definition syntax:</a:t>
            </a:r>
            <a:br>
              <a:rPr lang="en-GB" sz="2800" dirty="0"/>
            </a:br>
            <a:r>
              <a:rPr lang="en-GB" sz="2800" dirty="0">
                <a:latin typeface="Consolas" panose="020B0609020204030204" pitchFamily="49" charset="0"/>
              </a:rPr>
              <a:t>operator </a:t>
            </a:r>
            <a:r>
              <a:rPr lang="en-GB" sz="2800" dirty="0" err="1">
                <a:latin typeface="Consolas" panose="020B0609020204030204" pitchFamily="49" charset="0"/>
              </a:rPr>
              <a:t>Type_to_convert_to</a:t>
            </a:r>
            <a:r>
              <a:rPr lang="en-GB" sz="2800" dirty="0">
                <a:latin typeface="Consolas" panose="020B0609020204030204" pitchFamily="49" charset="0"/>
              </a:rPr>
              <a:t> </a:t>
            </a:r>
            <a:r>
              <a:rPr lang="en-GB" sz="2800" dirty="0" err="1">
                <a:latin typeface="Consolas" panose="020B0609020204030204" pitchFamily="49" charset="0"/>
              </a:rPr>
              <a:t>const</a:t>
            </a:r>
            <a:r>
              <a:rPr lang="en-GB" sz="2800" dirty="0">
                <a:latin typeface="Consolas" panose="020B0609020204030204" pitchFamily="49" charset="0"/>
              </a:rPr>
              <a:t>;</a:t>
            </a:r>
            <a:br>
              <a:rPr lang="en-GB" sz="2800" dirty="0"/>
            </a:br>
            <a:r>
              <a:rPr lang="en-GB" sz="2800" dirty="0">
                <a:latin typeface="Consolas" panose="020B0609020204030204" pitchFamily="49" charset="0"/>
              </a:rPr>
              <a:t>operator std::string() </a:t>
            </a:r>
            <a:r>
              <a:rPr lang="en-GB" sz="2800" dirty="0" err="1">
                <a:latin typeface="Consolas" panose="020B0609020204030204" pitchFamily="49" charset="0"/>
              </a:rPr>
              <a:t>const</a:t>
            </a:r>
            <a:r>
              <a:rPr lang="en-GB" sz="2800" dirty="0">
                <a:latin typeface="Consolas" panose="020B0609020204030204" pitchFamily="49" charset="0"/>
              </a:rPr>
              <a:t>;</a:t>
            </a:r>
          </a:p>
          <a:p>
            <a:pPr marL="645750" indent="-285750">
              <a:buFont typeface="Arial" panose="020B0604020202020204" pitchFamily="34" charset="0"/>
              <a:buChar char="•"/>
            </a:pPr>
            <a:r>
              <a:rPr lang="en-GB" sz="2800" dirty="0"/>
              <a:t>We can define as many conversion operators as we need.</a:t>
            </a:r>
            <a:endParaRPr lang="cs-CZ" sz="2800" dirty="0"/>
          </a:p>
        </p:txBody>
      </p:sp>
    </p:spTree>
    <p:extLst>
      <p:ext uri="{BB962C8B-B14F-4D97-AF65-F5344CB8AC3E}">
        <p14:creationId xmlns:p14="http://schemas.microsoft.com/office/powerpoint/2010/main" val="34777760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Stack allocation</a:t>
            </a:r>
            <a:endParaRPr lang="en-GB" sz="4000" b="1"/>
          </a:p>
        </p:txBody>
      </p:sp>
      <p:sp>
        <p:nvSpPr>
          <p:cNvPr id="5" name="TextovéPole 4"/>
          <p:cNvSpPr txBox="1"/>
          <p:nvPr/>
        </p:nvSpPr>
        <p:spPr>
          <a:xfrm>
            <a:off x="0"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Automatically released when out-of-scope – </a:t>
            </a:r>
            <a:r>
              <a:rPr lang="en-US" sz="2800" dirty="0">
                <a:hlinkClick r:id="rId2"/>
              </a:rPr>
              <a:t>RAII</a:t>
            </a:r>
            <a:r>
              <a:rPr lang="en-US" sz="2800" dirty="0"/>
              <a:t>, </a:t>
            </a:r>
            <a:r>
              <a:rPr lang="en-US" sz="2800" dirty="0">
                <a:hlinkClick r:id="rId3"/>
              </a:rPr>
              <a:t>discussion</a:t>
            </a:r>
            <a:endParaRPr lang="cs-CZ" dirty="0"/>
          </a:p>
          <a:p>
            <a:pPr marL="645160" indent="-285750">
              <a:buFont typeface="Arial" panose="020B0604020202020204" pitchFamily="34" charset="0"/>
              <a:buChar char="•"/>
            </a:pPr>
            <a:r>
              <a:rPr lang="en-US" sz="2800" dirty="0"/>
              <a:t>Freeing of stack memory is cheap.</a:t>
            </a:r>
            <a:endParaRPr lang="en-US" sz="2800" dirty="0">
              <a:ea typeface="Calibri"/>
              <a:cs typeface="Calibri"/>
            </a:endParaRPr>
          </a:p>
          <a:p>
            <a:pPr marL="645160" indent="-285750">
              <a:buFont typeface="Arial" panose="020B0604020202020204" pitchFamily="34" charset="0"/>
              <a:buChar char="•"/>
            </a:pPr>
            <a:r>
              <a:rPr lang="en-US" sz="2800" dirty="0">
                <a:ea typeface="Calibri"/>
                <a:cs typeface="Calibri"/>
              </a:rPr>
              <a:t>Dynamic allocation on stack – </a:t>
            </a:r>
            <a:r>
              <a:rPr lang="en-US" sz="2800" dirty="0" err="1">
                <a:latin typeface="Consolas"/>
                <a:ea typeface="Calibri"/>
                <a:cs typeface="Calibri"/>
                <a:hlinkClick r:id="rId4"/>
              </a:rPr>
              <a:t>alloca</a:t>
            </a:r>
            <a:r>
              <a:rPr lang="en-US" sz="2800" dirty="0">
                <a:latin typeface="Consolas"/>
                <a:ea typeface="Calibri"/>
                <a:cs typeface="Calibri"/>
                <a:hlinkClick r:id="rId4"/>
              </a:rPr>
              <a:t>(...)</a:t>
            </a:r>
            <a:endParaRPr lang="en-US" sz="2800" dirty="0">
              <a:latin typeface="Consolas"/>
              <a:ea typeface="Calibri"/>
              <a:cs typeface="Calibri"/>
            </a:endParaRPr>
          </a:p>
          <a:p>
            <a:pPr marL="645160" indent="-285750">
              <a:buFont typeface="Arial" panose="020B0604020202020204" pitchFamily="34" charset="0"/>
              <a:buChar char="•"/>
            </a:pPr>
            <a:r>
              <a:rPr lang="en-US" sz="2800" dirty="0">
                <a:ea typeface="Calibri" panose="020F0502020204030204"/>
                <a:cs typeface="Calibri" panose="020F0502020204030204"/>
              </a:rPr>
              <a:t>Or just use </a:t>
            </a:r>
            <a:r>
              <a:rPr lang="en-US" sz="2800" dirty="0">
                <a:latin typeface="Consolas"/>
                <a:ea typeface="Calibri" panose="020F0502020204030204"/>
                <a:cs typeface="Calibri" panose="020F0502020204030204"/>
              </a:rPr>
              <a:t>vector&lt;T&gt;</a:t>
            </a:r>
          </a:p>
        </p:txBody>
      </p:sp>
      <p:sp>
        <p:nvSpPr>
          <p:cNvPr id="8" name="TextovéPole 7">
            <a:extLst>
              <a:ext uri="{FF2B5EF4-FFF2-40B4-BE49-F238E27FC236}">
                <a16:creationId xmlns:a16="http://schemas.microsoft.com/office/drawing/2014/main" id="{69D52AB2-4B57-62AD-DCC8-C66A48BD7030}"/>
              </a:ext>
            </a:extLst>
          </p:cNvPr>
          <p:cNvSpPr txBox="1"/>
          <p:nvPr/>
        </p:nvSpPr>
        <p:spPr>
          <a:xfrm>
            <a:off x="469900" y="3780989"/>
            <a:ext cx="5073650" cy="2585323"/>
          </a:xfrm>
          <a:prstGeom prst="rect">
            <a:avLst/>
          </a:prstGeom>
          <a:noFill/>
        </p:spPr>
        <p:txBody>
          <a:bodyPr wrap="square">
            <a:spAutoFit/>
          </a:bodyPr>
          <a:lstStyle/>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All these variables get memory</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allocated on stack</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b[</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n = </a:t>
            </a:r>
            <a:r>
              <a:rPr lang="en-US" b="0">
                <a:solidFill>
                  <a:srgbClr val="098658"/>
                </a:solidFill>
                <a:effectLst/>
                <a:latin typeface="Consolas" panose="020B0609020204030204" pitchFamily="49" charset="0"/>
              </a:rPr>
              <a:t>20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c[n];</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932817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Creating and destroying objects with new and delete</a:t>
            </a:r>
            <a:endParaRPr lang="en-GB"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The keywords </a:t>
            </a:r>
            <a:r>
              <a:rPr lang="en-GB" sz="2800">
                <a:latin typeface="Consolas" panose="020B0609020204030204" pitchFamily="49" charset="0"/>
              </a:rPr>
              <a:t>new</a:t>
            </a:r>
            <a:r>
              <a:rPr lang="en-GB" sz="2800"/>
              <a:t>/</a:t>
            </a:r>
            <a:r>
              <a:rPr lang="en-GB" sz="2800">
                <a:latin typeface="Consolas" panose="020B0609020204030204" pitchFamily="49" charset="0"/>
              </a:rPr>
              <a:t>delete</a:t>
            </a:r>
            <a:r>
              <a:rPr lang="en-GB" sz="2800"/>
              <a:t> are operators.</a:t>
            </a:r>
          </a:p>
          <a:p>
            <a:pPr marL="645750" indent="-285750">
              <a:buFont typeface="Arial" panose="020B0604020202020204" pitchFamily="34" charset="0"/>
              <a:buChar char="•"/>
            </a:pPr>
            <a:r>
              <a:rPr lang="en-GB" sz="2800"/>
              <a:t>They instruct compiler generate instructions for a heap memory allocation or a deallocation.</a:t>
            </a:r>
          </a:p>
          <a:p>
            <a:pPr marL="645750" indent="-285750">
              <a:buFont typeface="Arial" panose="020B0604020202020204" pitchFamily="34" charset="0"/>
              <a:buChar char="•"/>
            </a:pPr>
            <a:r>
              <a:rPr lang="en-GB" sz="2800"/>
              <a:t>Allocation =&gt; </a:t>
            </a:r>
            <a:r>
              <a:rPr lang="en-GB" sz="2800">
                <a:latin typeface="Consolas" panose="020B0609020204030204" pitchFamily="49" charset="0"/>
              </a:rPr>
              <a:t>new</a:t>
            </a:r>
            <a:r>
              <a:rPr lang="en-GB" sz="2800"/>
              <a:t>.</a:t>
            </a:r>
          </a:p>
          <a:p>
            <a:pPr marL="645750" indent="-285750">
              <a:buFont typeface="Arial" panose="020B0604020202020204" pitchFamily="34" charset="0"/>
              <a:buChar char="•"/>
            </a:pPr>
            <a:r>
              <a:rPr lang="en-GB" sz="2800"/>
              <a:t>Deallocation =&gt; </a:t>
            </a:r>
            <a:r>
              <a:rPr lang="en-GB" sz="2800">
                <a:latin typeface="Consolas" panose="020B0609020204030204" pitchFamily="49" charset="0"/>
              </a:rPr>
              <a:t>delete</a:t>
            </a:r>
            <a:r>
              <a:rPr lang="en-GB" sz="2800"/>
              <a:t>.</a:t>
            </a:r>
          </a:p>
          <a:p>
            <a:pPr marL="645750" indent="-285750">
              <a:buFont typeface="Arial" panose="020B0604020202020204" pitchFamily="34" charset="0"/>
              <a:buChar char="•"/>
            </a:pPr>
            <a:r>
              <a:rPr lang="en-GB" sz="2800"/>
              <a:t>We must never lose a reference to a memory created by </a:t>
            </a:r>
            <a:r>
              <a:rPr lang="en-GB" sz="2800">
                <a:latin typeface="Consolas" panose="020B0609020204030204" pitchFamily="49" charset="0"/>
              </a:rPr>
              <a:t>new</a:t>
            </a:r>
            <a:r>
              <a:rPr lang="en-GB" sz="2800"/>
              <a:t> operator!!!!!!!!!!!!!!!!!!!!!!!!!!!!!!!!!!!!!!!!!!!!!!!!!!!!!!!!!!!!!!!!!!!!!!!!!!</a:t>
            </a:r>
            <a:br>
              <a:rPr lang="en-GB" sz="2800"/>
            </a:br>
            <a:r>
              <a:rPr lang="en-GB" sz="2800"/>
              <a:t>Memory leak otherwise.</a:t>
            </a:r>
          </a:p>
          <a:p>
            <a:pPr marL="645750" indent="-285750">
              <a:buFont typeface="Arial" panose="020B0604020202020204" pitchFamily="34" charset="0"/>
              <a:buChar char="•"/>
            </a:pPr>
            <a:r>
              <a:rPr lang="en-GB" sz="2800"/>
              <a:t>Call of </a:t>
            </a:r>
            <a:r>
              <a:rPr lang="en-GB" sz="2800">
                <a:latin typeface="Consolas" panose="020B0609020204030204" pitchFamily="49" charset="0"/>
              </a:rPr>
              <a:t>new</a:t>
            </a:r>
            <a:r>
              <a:rPr lang="en-GB" sz="2800"/>
              <a:t> operator =&gt; a </a:t>
            </a:r>
            <a:r>
              <a:rPr lang="en-GB" sz="2800">
                <a:latin typeface="Consolas" panose="020B0609020204030204" pitchFamily="49" charset="0"/>
              </a:rPr>
              <a:t>delete</a:t>
            </a:r>
            <a:r>
              <a:rPr lang="en-GB" sz="2800"/>
              <a:t> call operator.</a:t>
            </a:r>
          </a:p>
          <a:p>
            <a:pPr marL="645750" indent="-285750">
              <a:buFont typeface="Arial" panose="020B0604020202020204" pitchFamily="34" charset="0"/>
              <a:buChar char="•"/>
            </a:pPr>
            <a:r>
              <a:rPr lang="en-GB" sz="2800"/>
              <a:t>Call of </a:t>
            </a:r>
            <a:r>
              <a:rPr lang="en-GB" sz="2800">
                <a:latin typeface="Consolas" panose="020B0609020204030204" pitchFamily="49" charset="0"/>
              </a:rPr>
              <a:t>new</a:t>
            </a:r>
            <a:r>
              <a:rPr lang="en-GB" sz="2800"/>
              <a:t> operator in constructor =&gt; a </a:t>
            </a:r>
            <a:r>
              <a:rPr lang="en-GB" sz="2800">
                <a:latin typeface="Consolas" panose="020B0609020204030204" pitchFamily="49" charset="0"/>
              </a:rPr>
              <a:t>delete</a:t>
            </a:r>
            <a:r>
              <a:rPr lang="en-GB" sz="2800"/>
              <a:t> call operator in destructor.</a:t>
            </a:r>
          </a:p>
          <a:p>
            <a:pPr marL="645750" indent="-285750">
              <a:buFont typeface="Arial" panose="020B0604020202020204" pitchFamily="34" charset="0"/>
              <a:buChar char="•"/>
            </a:pPr>
            <a:r>
              <a:rPr lang="en-GB" sz="2800"/>
              <a:t>Interesting talk about </a:t>
            </a:r>
            <a:r>
              <a:rPr lang="en-GB" sz="2800">
                <a:hlinkClick r:id="rId2"/>
              </a:rPr>
              <a:t>resources and garbage collection</a:t>
            </a:r>
            <a:r>
              <a:rPr lang="en-GB" sz="2800"/>
              <a:t>.</a:t>
            </a:r>
            <a:endParaRPr lang="cs-CZ" sz="2800"/>
          </a:p>
        </p:txBody>
      </p:sp>
    </p:spTree>
    <p:extLst>
      <p:ext uri="{BB962C8B-B14F-4D97-AF65-F5344CB8AC3E}">
        <p14:creationId xmlns:p14="http://schemas.microsoft.com/office/powerpoint/2010/main" val="9483914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Creating function objects (</a:t>
            </a:r>
            <a:r>
              <a:rPr lang="en-US" sz="4000" b="1" err="1"/>
              <a:t>functors</a:t>
            </a:r>
            <a:r>
              <a:rPr lang="en-US" sz="4000" b="1"/>
              <a:t>)</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err="1"/>
              <a:t>Functor</a:t>
            </a:r>
            <a:r>
              <a:rPr lang="en-GB" sz="2800"/>
              <a:t> =&gt; an overloading of operator ().</a:t>
            </a:r>
          </a:p>
          <a:p>
            <a:pPr marL="645750" indent="-285750">
              <a:buFont typeface="Arial" panose="020B0604020202020204" pitchFamily="34" charset="0"/>
              <a:buChar char="•"/>
            </a:pPr>
            <a:r>
              <a:rPr lang="en-GB" sz="2800"/>
              <a:t>A class could work like a function.</a:t>
            </a:r>
          </a:p>
          <a:p>
            <a:pPr marL="645750" indent="-285750">
              <a:buFont typeface="Arial" panose="020B0604020202020204" pitchFamily="34" charset="0"/>
              <a:buChar char="•"/>
            </a:pPr>
            <a:r>
              <a:rPr lang="en-GB" sz="2800"/>
              <a:t>User cases:</a:t>
            </a:r>
            <a:br>
              <a:rPr lang="en-GB" sz="2800"/>
            </a:br>
            <a:r>
              <a:rPr lang="en-GB" sz="2800"/>
              <a:t>- Keeping state.</a:t>
            </a:r>
            <a:br>
              <a:rPr lang="en-GB" sz="2800"/>
            </a:br>
            <a:r>
              <a:rPr lang="en-GB" sz="2800"/>
              <a:t>- Keeping context information during a function call.</a:t>
            </a:r>
          </a:p>
          <a:p>
            <a:pPr marL="645750" indent="-285750">
              <a:buFont typeface="Arial" panose="020B0604020202020204" pitchFamily="34" charset="0"/>
              <a:buChar char="•"/>
            </a:pPr>
            <a:r>
              <a:rPr lang="en-GB" sz="2800"/>
              <a:t>Some further reading about </a:t>
            </a:r>
            <a:r>
              <a:rPr lang="en-GB" sz="2800" err="1">
                <a:hlinkClick r:id="rId2"/>
              </a:rPr>
              <a:t>functors</a:t>
            </a:r>
            <a:r>
              <a:rPr lang="en-GB" sz="2800"/>
              <a:t>.</a:t>
            </a:r>
          </a:p>
        </p:txBody>
      </p:sp>
    </p:spTree>
    <p:extLst>
      <p:ext uri="{BB962C8B-B14F-4D97-AF65-F5344CB8AC3E}">
        <p14:creationId xmlns:p14="http://schemas.microsoft.com/office/powerpoint/2010/main" val="25314080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US" sz="4000" b="1"/>
              <a:t>Example with cars</a:t>
            </a:r>
            <a:endParaRPr lang="cs-CZ"/>
          </a:p>
        </p:txBody>
      </p:sp>
      <p:sp>
        <p:nvSpPr>
          <p:cNvPr id="5" name="TextovéPole 4"/>
          <p:cNvSpPr txBox="1"/>
          <p:nvPr/>
        </p:nvSpPr>
        <p:spPr>
          <a:xfrm>
            <a:off x="0" y="1477109"/>
            <a:ext cx="12191999" cy="954107"/>
          </a:xfrm>
          <a:prstGeom prst="rect">
            <a:avLst/>
          </a:prstGeom>
          <a:noFill/>
        </p:spPr>
        <p:txBody>
          <a:bodyPr wrap="square" rtlCol="0" anchor="t">
            <a:spAutoFit/>
          </a:bodyPr>
          <a:lstStyle/>
          <a:p>
            <a:pPr marL="645160" indent="-285750">
              <a:buFont typeface="Arial" panose="020B0604020202020204" pitchFamily="34" charset="0"/>
              <a:buChar char="•"/>
            </a:pPr>
            <a:r>
              <a:rPr lang="en-GB" sz="2800"/>
              <a:t>See notes in this slide.</a:t>
            </a:r>
          </a:p>
          <a:p>
            <a:pPr marL="645160" indent="-285750">
              <a:buFont typeface="Arial" panose="020B0604020202020204" pitchFamily="34" charset="0"/>
              <a:buChar char="•"/>
            </a:pPr>
            <a:r>
              <a:rPr lang="en-GB" sz="2800">
                <a:cs typeface="Calibri"/>
              </a:rPr>
              <a:t>Various use of namespaces, pointers, creation of new class objects etc.</a:t>
            </a:r>
          </a:p>
        </p:txBody>
      </p:sp>
    </p:spTree>
    <p:extLst>
      <p:ext uri="{BB962C8B-B14F-4D97-AF65-F5344CB8AC3E}">
        <p14:creationId xmlns:p14="http://schemas.microsoft.com/office/powerpoint/2010/main" val="194812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History notes about </a:t>
            </a:r>
            <a:r>
              <a:rPr lang="en-GB" sz="4000" b="1">
                <a:hlinkClick r:id="rId2"/>
              </a:rPr>
              <a:t>C</a:t>
            </a:r>
            <a:endParaRPr lang="cs-CZ"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C has standardized revisions by ISO committee</a:t>
            </a:r>
            <a:r>
              <a:rPr lang="cs-CZ" sz="2800"/>
              <a:t> and ANSI (</a:t>
            </a:r>
            <a:r>
              <a:rPr lang="en-GB" sz="2800"/>
              <a:t>used in USA</a:t>
            </a:r>
            <a:r>
              <a:rPr lang="cs-CZ" sz="2800"/>
              <a:t>)</a:t>
            </a:r>
            <a:r>
              <a:rPr lang="en-US" sz="2800"/>
              <a:t>.</a:t>
            </a:r>
          </a:p>
          <a:p>
            <a:pPr marL="645750" indent="-285750">
              <a:buFont typeface="Arial" panose="020B0604020202020204" pitchFamily="34" charset="0"/>
              <a:buChar char="•"/>
            </a:pPr>
            <a:r>
              <a:rPr lang="en-US" sz="2800"/>
              <a:t>C standards are:</a:t>
            </a:r>
            <a:br>
              <a:rPr lang="en-US" sz="2800"/>
            </a:br>
            <a:r>
              <a:rPr lang="en-US" sz="2800"/>
              <a:t>- </a:t>
            </a:r>
            <a:r>
              <a:rPr lang="en-GB" sz="2800"/>
              <a:t>ANSI C (two revisions C89 and C90)</a:t>
            </a:r>
            <a:br>
              <a:rPr lang="en-GB" sz="2800"/>
            </a:br>
            <a:r>
              <a:rPr lang="en-GB" sz="2800"/>
              <a:t>- </a:t>
            </a:r>
            <a:r>
              <a:rPr lang="cs-CZ" sz="2800"/>
              <a:t>ISO </a:t>
            </a:r>
            <a:r>
              <a:rPr lang="en-GB" sz="2800"/>
              <a:t>C99</a:t>
            </a:r>
            <a:br>
              <a:rPr lang="en-GB" sz="2800"/>
            </a:br>
            <a:r>
              <a:rPr lang="en-GB" sz="2800"/>
              <a:t>- </a:t>
            </a:r>
            <a:r>
              <a:rPr lang="cs-CZ" sz="2800"/>
              <a:t>ISO </a:t>
            </a:r>
            <a:r>
              <a:rPr lang="en-GB" sz="2800"/>
              <a:t>C11</a:t>
            </a:r>
            <a:br>
              <a:rPr lang="en-GB" sz="2800"/>
            </a:br>
            <a:r>
              <a:rPr lang="en-GB" sz="2800"/>
              <a:t>- </a:t>
            </a:r>
            <a:r>
              <a:rPr lang="cs-CZ" sz="2800"/>
              <a:t>ISO </a:t>
            </a:r>
            <a:r>
              <a:rPr lang="en-GB" sz="2800"/>
              <a:t>C18</a:t>
            </a:r>
            <a:endParaRPr lang="en-US" sz="2800"/>
          </a:p>
        </p:txBody>
      </p:sp>
    </p:spTree>
    <p:extLst>
      <p:ext uri="{BB962C8B-B14F-4D97-AF65-F5344CB8AC3E}">
        <p14:creationId xmlns:p14="http://schemas.microsoft.com/office/powerpoint/2010/main" val="21321552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874350" indent="-514350">
              <a:buFont typeface="+mj-lt"/>
              <a:buAutoNum type="arabicPeriod"/>
            </a:pPr>
            <a:r>
              <a:rPr lang="en-US" sz="2800"/>
              <a:t>How do you write a destructor for the class Employee?</a:t>
            </a:r>
            <a:r>
              <a:rPr lang="en-US" sz="2800">
                <a:solidFill>
                  <a:schemeClr val="bg1"/>
                </a:solidFill>
              </a:rPr>
              <a:t>(</a:t>
            </a:r>
            <a:r>
              <a:rPr lang="cs-CZ" sz="2800">
                <a:solidFill>
                  <a:schemeClr val="bg1"/>
                </a:solidFill>
              </a:rPr>
              <a:t>~</a:t>
            </a:r>
            <a:r>
              <a:rPr lang="cs-CZ" sz="2800" err="1">
                <a:solidFill>
                  <a:schemeClr val="bg1"/>
                </a:solidFill>
              </a:rPr>
              <a:t>Employee</a:t>
            </a:r>
            <a:r>
              <a:rPr lang="cs-CZ" sz="2800">
                <a:solidFill>
                  <a:schemeClr val="bg1"/>
                </a:solidFill>
              </a:rPr>
              <a:t>()</a:t>
            </a:r>
            <a:r>
              <a:rPr lang="en-US" sz="2800">
                <a:solidFill>
                  <a:schemeClr val="bg1"/>
                </a:solidFill>
              </a:rPr>
              <a:t>)</a:t>
            </a:r>
          </a:p>
          <a:p>
            <a:pPr marL="874350" indent="-514350">
              <a:buFont typeface="+mj-lt"/>
              <a:buAutoNum type="arabicPeriod"/>
            </a:pPr>
            <a:r>
              <a:rPr lang="en-US" sz="2800"/>
              <a:t>How can you access the public data member length in the Rectangle structure using a pointer named </a:t>
            </a:r>
            <a:r>
              <a:rPr lang="en-US" sz="2800" err="1"/>
              <a:t>pRect</a:t>
            </a:r>
            <a:r>
              <a:rPr lang="en-US" sz="2800"/>
              <a:t>?</a:t>
            </a:r>
            <a:r>
              <a:rPr lang="cs-CZ" sz="2800"/>
              <a:t> </a:t>
            </a:r>
            <a:r>
              <a:rPr lang="en-GB" sz="2800">
                <a:solidFill>
                  <a:schemeClr val="bg1"/>
                </a:solidFill>
              </a:rPr>
              <a:t>(</a:t>
            </a:r>
            <a:r>
              <a:rPr lang="cs-CZ" sz="2800" err="1">
                <a:solidFill>
                  <a:schemeClr val="bg1"/>
                </a:solidFill>
              </a:rPr>
              <a:t>pRect</a:t>
            </a:r>
            <a:r>
              <a:rPr lang="cs-CZ" sz="2800">
                <a:solidFill>
                  <a:schemeClr val="bg1"/>
                </a:solidFill>
              </a:rPr>
              <a:t>-&gt;</a:t>
            </a:r>
            <a:r>
              <a:rPr lang="cs-CZ" sz="2800" err="1">
                <a:solidFill>
                  <a:schemeClr val="bg1"/>
                </a:solidFill>
              </a:rPr>
              <a:t>length</a:t>
            </a:r>
            <a:r>
              <a:rPr lang="en-GB" sz="2800">
                <a:solidFill>
                  <a:schemeClr val="bg1"/>
                </a:solidFill>
              </a:rPr>
              <a:t>)</a:t>
            </a:r>
          </a:p>
          <a:p>
            <a:pPr marL="874350" indent="-514350">
              <a:buFont typeface="+mj-lt"/>
              <a:buAutoNum type="arabicPeriod"/>
            </a:pPr>
            <a:r>
              <a:rPr lang="en-US" sz="2800"/>
              <a:t>What do you use to cause an exception to happen in your program? </a:t>
            </a:r>
            <a:r>
              <a:rPr lang="en-GB" sz="2800">
                <a:solidFill>
                  <a:schemeClr val="bg1"/>
                </a:solidFill>
              </a:rPr>
              <a:t>(</a:t>
            </a:r>
            <a:r>
              <a:rPr lang="cs-CZ" sz="2800" err="1">
                <a:solidFill>
                  <a:schemeClr val="bg1"/>
                </a:solidFill>
              </a:rPr>
              <a:t>throw</a:t>
            </a:r>
            <a:r>
              <a:rPr lang="en-GB" sz="2800">
                <a:solidFill>
                  <a:schemeClr val="bg1"/>
                </a:solidFill>
              </a:rPr>
              <a:t>)</a:t>
            </a:r>
          </a:p>
          <a:p>
            <a:pPr marL="874350" indent="-514350">
              <a:buFont typeface="+mj-lt"/>
              <a:buAutoNum type="arabicPeriod"/>
            </a:pPr>
            <a:r>
              <a:rPr lang="en-US" sz="2800"/>
              <a:t>What is a correct declaration for overloading the function operator?? </a:t>
            </a:r>
            <a:r>
              <a:rPr lang="en-US" sz="2800">
                <a:solidFill>
                  <a:schemeClr val="bg1"/>
                </a:solidFill>
              </a:rPr>
              <a:t>(</a:t>
            </a:r>
            <a:r>
              <a:rPr lang="cs-CZ" sz="2800" err="1">
                <a:solidFill>
                  <a:schemeClr val="bg1"/>
                </a:solidFill>
              </a:rPr>
              <a:t>int</a:t>
            </a:r>
            <a:r>
              <a:rPr lang="cs-CZ" sz="2800">
                <a:solidFill>
                  <a:schemeClr val="bg1"/>
                </a:solidFill>
              </a:rPr>
              <a:t> </a:t>
            </a:r>
            <a:r>
              <a:rPr lang="cs-CZ" sz="2800" err="1">
                <a:solidFill>
                  <a:schemeClr val="bg1"/>
                </a:solidFill>
              </a:rPr>
              <a:t>operator</a:t>
            </a:r>
            <a:r>
              <a:rPr lang="cs-CZ" sz="2800">
                <a:solidFill>
                  <a:schemeClr val="bg1"/>
                </a:solidFill>
              </a:rPr>
              <a:t> () (</a:t>
            </a:r>
            <a:r>
              <a:rPr lang="cs-CZ" sz="2800" err="1">
                <a:solidFill>
                  <a:schemeClr val="bg1"/>
                </a:solidFill>
              </a:rPr>
              <a:t>int</a:t>
            </a:r>
            <a:r>
              <a:rPr lang="cs-CZ" sz="2800">
                <a:solidFill>
                  <a:schemeClr val="bg1"/>
                </a:solidFill>
              </a:rPr>
              <a:t> x) </a:t>
            </a:r>
            <a:r>
              <a:rPr lang="cs-CZ" sz="2800" err="1">
                <a:solidFill>
                  <a:schemeClr val="bg1"/>
                </a:solidFill>
              </a:rPr>
              <a:t>const</a:t>
            </a:r>
            <a:r>
              <a:rPr lang="cs-CZ" sz="2800">
                <a:solidFill>
                  <a:schemeClr val="bg1"/>
                </a:solidFill>
              </a:rPr>
              <a:t> {...}</a:t>
            </a:r>
            <a:r>
              <a:rPr lang="en-US" sz="2800">
                <a:solidFill>
                  <a:schemeClr val="bg1"/>
                </a:solidFill>
              </a:rPr>
              <a:t>)</a:t>
            </a:r>
          </a:p>
          <a:p>
            <a:pPr marL="874350" indent="-514350">
              <a:buFont typeface="+mj-lt"/>
              <a:buAutoNum type="arabicPeriod"/>
            </a:pPr>
            <a:r>
              <a:rPr lang="en-US" sz="2800"/>
              <a:t>Where a new operator call allocate memory? </a:t>
            </a:r>
            <a:r>
              <a:rPr lang="en-US" sz="2800">
                <a:solidFill>
                  <a:schemeClr val="bg1"/>
                </a:solidFill>
              </a:rPr>
              <a:t>(heap)</a:t>
            </a:r>
            <a:endParaRPr lang="cs-CZ" sz="2800">
              <a:solidFill>
                <a:schemeClr val="bg1"/>
              </a:solidFill>
            </a:endParaRPr>
          </a:p>
        </p:txBody>
      </p:sp>
    </p:spTree>
    <p:extLst>
      <p:ext uri="{BB962C8B-B14F-4D97-AF65-F5344CB8AC3E}">
        <p14:creationId xmlns:p14="http://schemas.microsoft.com/office/powerpoint/2010/main" val="2363268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874350" indent="-514350">
              <a:buFont typeface="+mj-lt"/>
              <a:buAutoNum type="arabicPeriod"/>
            </a:pPr>
            <a:r>
              <a:rPr lang="en-GB" sz="2800"/>
              <a:t>Create a program which will have a simple database of employees in your company. Model a single employee with appropriate class. Print a menu where user can create, delete, display details and quit. Populate the database with you and a few of your colleagues.</a:t>
            </a:r>
          </a:p>
          <a:p>
            <a:pPr marL="874350" indent="-514350">
              <a:buFont typeface="+mj-lt"/>
              <a:buAutoNum type="arabicPeriod"/>
            </a:pPr>
            <a:r>
              <a:rPr lang="en-GB" sz="2800"/>
              <a:t>Modify previous program for a book catalogue.</a:t>
            </a:r>
          </a:p>
          <a:p>
            <a:pPr marL="874350" indent="-514350">
              <a:buFont typeface="+mj-lt"/>
              <a:buAutoNum type="arabicPeriod"/>
            </a:pPr>
            <a:r>
              <a:rPr lang="en-GB" sz="2800"/>
              <a:t>Make a simple tic-tack-toe game for two players, 3x3 grid. User 1 will start. Use ‘X’ and ‘O’ marks. Ask if players want to have a rematch. If so, the other player will start (players will alter after each game).</a:t>
            </a:r>
          </a:p>
        </p:txBody>
      </p:sp>
    </p:spTree>
    <p:extLst>
      <p:ext uri="{BB962C8B-B14F-4D97-AF65-F5344CB8AC3E}">
        <p14:creationId xmlns:p14="http://schemas.microsoft.com/office/powerpoint/2010/main" val="4071521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sz="6000"/>
              <a:t>Error handling</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889613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Exceptions</a:t>
            </a:r>
            <a:endParaRPr lang="en-GB" sz="4000" b="1"/>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Used for reporting unexpected errors.</a:t>
            </a:r>
            <a:endParaRPr lang="en-GB" sz="2800" dirty="0">
              <a:cs typeface="Calibri"/>
            </a:endParaRPr>
          </a:p>
          <a:p>
            <a:pPr marL="645160" indent="-285750">
              <a:buFont typeface="Arial" panose="020B0604020202020204" pitchFamily="34" charset="0"/>
              <a:buChar char="•"/>
            </a:pPr>
            <a:r>
              <a:rPr lang="en-GB" sz="2800" dirty="0"/>
              <a:t>Syntax definition:</a:t>
            </a:r>
            <a:br>
              <a:rPr lang="en-GB" sz="2800" dirty="0"/>
            </a:br>
            <a:r>
              <a:rPr lang="en-GB" sz="2800" dirty="0">
                <a:latin typeface="Consolas"/>
              </a:rPr>
              <a:t>try {// some code which can throw an exception}</a:t>
            </a:r>
            <a:br>
              <a:rPr lang="en-GB" sz="2800" dirty="0">
                <a:latin typeface="Consolas" panose="020B0609020204030204" pitchFamily="49" charset="0"/>
              </a:rPr>
            </a:br>
            <a:r>
              <a:rPr lang="en-GB" sz="2800" dirty="0">
                <a:latin typeface="Consolas"/>
              </a:rPr>
              <a:t>catch</a:t>
            </a:r>
            <a:r>
              <a:rPr lang="cs-CZ" sz="2800" dirty="0">
                <a:latin typeface="Consolas"/>
              </a:rPr>
              <a:t> (</a:t>
            </a:r>
            <a:r>
              <a:rPr lang="cs-CZ" sz="2800" dirty="0" err="1">
                <a:latin typeface="Consolas"/>
              </a:rPr>
              <a:t>const</a:t>
            </a:r>
            <a:r>
              <a:rPr lang="cs-CZ" sz="2800" dirty="0">
                <a:latin typeface="Consolas"/>
              </a:rPr>
              <a:t> </a:t>
            </a:r>
            <a:r>
              <a:rPr lang="cs-CZ" sz="2800" dirty="0" err="1">
                <a:latin typeface="Consolas"/>
              </a:rPr>
              <a:t>excptType</a:t>
            </a:r>
            <a:r>
              <a:rPr lang="cs-CZ" sz="2800" dirty="0">
                <a:latin typeface="Consolas"/>
              </a:rPr>
              <a:t> &amp; e)</a:t>
            </a:r>
            <a:r>
              <a:rPr lang="en-GB" sz="2800" dirty="0">
                <a:latin typeface="Consolas"/>
              </a:rPr>
              <a:t> {// some meaningful reaction}</a:t>
            </a:r>
          </a:p>
          <a:p>
            <a:pPr marL="645160" indent="-285750">
              <a:buFont typeface="Arial" panose="020B0604020202020204" pitchFamily="34" charset="0"/>
              <a:buChar char="•"/>
            </a:pPr>
            <a:r>
              <a:rPr lang="en-GB" sz="2800" dirty="0"/>
              <a:t>We fire exceptions by the keyword throw</a:t>
            </a:r>
            <a:br>
              <a:rPr lang="en-GB" sz="2800" dirty="0"/>
            </a:br>
            <a:r>
              <a:rPr lang="en-GB" altLang="cs-CZ" sz="2800" dirty="0" err="1">
                <a:latin typeface="Consolas"/>
              </a:rPr>
              <a:t>throw</a:t>
            </a:r>
            <a:r>
              <a:rPr lang="en-GB" altLang="cs-CZ" sz="2800" dirty="0">
                <a:latin typeface="Consolas"/>
              </a:rPr>
              <a:t> std::</a:t>
            </a:r>
            <a:r>
              <a:rPr lang="en-GB" altLang="cs-CZ" sz="2800" dirty="0" err="1">
                <a:latin typeface="Consolas"/>
              </a:rPr>
              <a:t>invalid_argument</a:t>
            </a:r>
            <a:r>
              <a:rPr lang="en-GB" altLang="cs-CZ" sz="2800" dirty="0">
                <a:latin typeface="Consolas"/>
              </a:rPr>
              <a:t>("received negative value"); </a:t>
            </a:r>
            <a:endParaRPr lang="en-GB" sz="2800" dirty="0">
              <a:latin typeface="Consolas" panose="020B0609020204030204" pitchFamily="49" charset="0"/>
            </a:endParaRPr>
          </a:p>
          <a:p>
            <a:pPr marL="645160" indent="-285750">
              <a:buFont typeface="Arial" panose="020B0604020202020204" pitchFamily="34" charset="0"/>
              <a:buChar char="•"/>
            </a:pPr>
            <a:r>
              <a:rPr lang="en-GB" sz="2800" dirty="0"/>
              <a:t>Exceptions are also classes. You can make your own.</a:t>
            </a:r>
            <a:endParaRPr lang="en-GB" sz="2800" dirty="0">
              <a:cs typeface="Calibri"/>
            </a:endParaRPr>
          </a:p>
          <a:p>
            <a:pPr marL="645160" indent="-285750">
              <a:buFont typeface="Arial" panose="020B0604020202020204" pitchFamily="34" charset="0"/>
              <a:buChar char="•"/>
            </a:pPr>
            <a:r>
              <a:rPr lang="en-GB" sz="2800" dirty="0"/>
              <a:t>Catching order =&gt; From the most exotic to the most general.</a:t>
            </a:r>
            <a:endParaRPr lang="en-GB" sz="2800" dirty="0">
              <a:cs typeface="Calibri"/>
            </a:endParaRPr>
          </a:p>
          <a:p>
            <a:pPr marL="645160" indent="-285750">
              <a:buFont typeface="Arial" panose="020B0604020202020204" pitchFamily="34" charset="0"/>
              <a:buChar char="•"/>
            </a:pPr>
            <a:r>
              <a:rPr lang="en-GB" sz="2800" dirty="0"/>
              <a:t>Some </a:t>
            </a:r>
            <a:r>
              <a:rPr lang="en-GB" sz="2800" dirty="0">
                <a:hlinkClick r:id="rId3"/>
              </a:rPr>
              <a:t>common mistakes</a:t>
            </a:r>
            <a:r>
              <a:rPr lang="en-GB" sz="2800" dirty="0"/>
              <a:t> to avoid, some best practise about </a:t>
            </a:r>
            <a:r>
              <a:rPr lang="en-GB" sz="2800" dirty="0">
                <a:hlinkClick r:id="rId4"/>
              </a:rPr>
              <a:t>exception handling</a:t>
            </a:r>
            <a:r>
              <a:rPr lang="en-GB" sz="2800" dirty="0"/>
              <a:t>.</a:t>
            </a:r>
            <a:endParaRPr lang="en-GB" sz="2800" dirty="0">
              <a:cs typeface="Calibri"/>
            </a:endParaRPr>
          </a:p>
        </p:txBody>
      </p:sp>
    </p:spTree>
    <p:extLst>
      <p:ext uri="{BB962C8B-B14F-4D97-AF65-F5344CB8AC3E}">
        <p14:creationId xmlns:p14="http://schemas.microsoft.com/office/powerpoint/2010/main" val="34888601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When to throw</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cs-CZ" sz="2800"/>
              <a:t>I/O </a:t>
            </a:r>
            <a:r>
              <a:rPr lang="en-GB" sz="2800"/>
              <a:t>operation with hardware</a:t>
            </a:r>
            <a:br>
              <a:rPr lang="en-GB" sz="2800"/>
            </a:br>
            <a:r>
              <a:rPr lang="en-GB" sz="2800"/>
              <a:t>- Connecting, reading, writing to any port, or similar.</a:t>
            </a:r>
          </a:p>
          <a:p>
            <a:pPr marL="645750" indent="-285750">
              <a:buFont typeface="Arial" panose="020B0604020202020204" pitchFamily="34" charset="0"/>
              <a:buChar char="•"/>
            </a:pPr>
            <a:r>
              <a:rPr lang="en-GB" sz="2800"/>
              <a:t>Anything related to networking</a:t>
            </a:r>
          </a:p>
          <a:p>
            <a:pPr marL="645750" indent="-285750">
              <a:buFont typeface="Arial" panose="020B0604020202020204" pitchFamily="34" charset="0"/>
              <a:buChar char="•"/>
            </a:pPr>
            <a:r>
              <a:rPr lang="en-GB" sz="2800"/>
              <a:t>Any operation on file system</a:t>
            </a:r>
          </a:p>
          <a:p>
            <a:pPr marL="645750" indent="-285750">
              <a:buFont typeface="Arial" panose="020B0604020202020204" pitchFamily="34" charset="0"/>
              <a:buChar char="•"/>
            </a:pPr>
            <a:r>
              <a:rPr lang="en-GB" sz="2800"/>
              <a:t>Operations with databases</a:t>
            </a:r>
          </a:p>
          <a:p>
            <a:pPr marL="645750" indent="-285750">
              <a:buFont typeface="Arial" panose="020B0604020202020204" pitchFamily="34" charset="0"/>
              <a:buChar char="•"/>
            </a:pPr>
            <a:r>
              <a:rPr lang="en-GB" sz="2800"/>
              <a:t>Division</a:t>
            </a:r>
          </a:p>
          <a:p>
            <a:pPr marL="645750" indent="-285750">
              <a:buFont typeface="Arial" panose="020B0604020202020204" pitchFamily="34" charset="0"/>
              <a:buChar char="•"/>
            </a:pPr>
            <a:r>
              <a:rPr lang="en-GB" sz="2800"/>
              <a:t>Memory range access</a:t>
            </a:r>
          </a:p>
          <a:p>
            <a:pPr marL="645750" indent="-285750">
              <a:buFont typeface="Arial" panose="020B0604020202020204" pitchFamily="34" charset="0"/>
              <a:buChar char="•"/>
            </a:pPr>
            <a:r>
              <a:rPr lang="en-GB" sz="2800"/>
              <a:t>Type overflow</a:t>
            </a:r>
            <a:br>
              <a:rPr lang="en-GB" sz="2800"/>
            </a:br>
            <a:r>
              <a:rPr lang="en-GB" sz="2800"/>
              <a:t>- Int32_t </a:t>
            </a:r>
            <a:r>
              <a:rPr lang="en-GB" sz="2800" err="1"/>
              <a:t>maxValue</a:t>
            </a:r>
            <a:r>
              <a:rPr lang="en-GB" sz="2800"/>
              <a:t>++;</a:t>
            </a:r>
          </a:p>
          <a:p>
            <a:pPr marL="645750" indent="-285750">
              <a:buFont typeface="Arial" panose="020B0604020202020204" pitchFamily="34" charset="0"/>
              <a:buChar char="•"/>
            </a:pPr>
            <a:r>
              <a:rPr lang="en-GB" sz="2800"/>
              <a:t>Input validation</a:t>
            </a:r>
            <a:br>
              <a:rPr lang="en-GB" sz="2800"/>
            </a:br>
            <a:r>
              <a:rPr lang="en-GB" sz="2800"/>
              <a:t>- Any value given from user, or any source of problems</a:t>
            </a:r>
            <a:br>
              <a:rPr lang="en-GB" sz="2800"/>
            </a:br>
            <a:r>
              <a:rPr lang="en-GB" sz="2800"/>
              <a:t>  (int </a:t>
            </a:r>
            <a:r>
              <a:rPr lang="en-GB" sz="2800" err="1"/>
              <a:t>someNumber</a:t>
            </a:r>
            <a:r>
              <a:rPr lang="en-GB" sz="2800"/>
              <a:t> = </a:t>
            </a:r>
            <a:r>
              <a:rPr lang="en-GB" sz="2800" err="1"/>
              <a:t>GetValueFromHTMLForm</a:t>
            </a:r>
            <a:r>
              <a:rPr lang="en-GB" sz="2800"/>
              <a:t>();</a:t>
            </a:r>
            <a:endParaRPr lang="cs-CZ" sz="2800"/>
          </a:p>
        </p:txBody>
      </p:sp>
    </p:spTree>
    <p:extLst>
      <p:ext uri="{BB962C8B-B14F-4D97-AF65-F5344CB8AC3E}">
        <p14:creationId xmlns:p14="http://schemas.microsoft.com/office/powerpoint/2010/main" val="32183184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notes about exceptions</a:t>
            </a:r>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Never ever throws std::exception, make your own, specific exceptions.</a:t>
            </a:r>
            <a:endParaRPr lang="cs-CZ"/>
          </a:p>
          <a:p>
            <a:pPr marL="645160" indent="-285750">
              <a:buFont typeface="Arial" panose="020B0604020202020204" pitchFamily="34" charset="0"/>
              <a:buChar char="•"/>
            </a:pPr>
            <a:r>
              <a:rPr lang="en-GB" sz="2800"/>
              <a:t>Do not reinvent the wheel – </a:t>
            </a:r>
            <a:r>
              <a:rPr lang="en-GB" sz="2800">
                <a:hlinkClick r:id="rId2"/>
              </a:rPr>
              <a:t>list of std exceptions</a:t>
            </a:r>
            <a:endParaRPr lang="en-GB" sz="2800">
              <a:cs typeface="Calibri" panose="020F0502020204030204"/>
            </a:endParaRPr>
          </a:p>
          <a:p>
            <a:pPr marL="645160" indent="-285750">
              <a:buFont typeface="Arial" panose="020B0604020202020204" pitchFamily="34" charset="0"/>
              <a:buChar char="•"/>
            </a:pPr>
            <a:r>
              <a:rPr lang="en-GB" sz="2800"/>
              <a:t>Always try to throw most specific exceptions.</a:t>
            </a:r>
            <a:endParaRPr lang="en-GB" sz="2800">
              <a:cs typeface="Calibri"/>
            </a:endParaRPr>
          </a:p>
          <a:p>
            <a:pPr marL="645160" indent="-285750">
              <a:buFont typeface="Arial" panose="020B0604020202020204" pitchFamily="34" charset="0"/>
              <a:buChar char="•"/>
            </a:pPr>
            <a:r>
              <a:rPr lang="en-GB" sz="2800"/>
              <a:t>Exceptions have cost =&gt; prevent the exceptions on the first place.</a:t>
            </a:r>
            <a:endParaRPr lang="en-GB" sz="2800">
              <a:cs typeface="Calibri"/>
            </a:endParaRPr>
          </a:p>
          <a:p>
            <a:pPr marL="645160" indent="-285750">
              <a:buFont typeface="Arial" panose="020B0604020202020204" pitchFamily="34" charset="0"/>
              <a:buChar char="•"/>
            </a:pPr>
            <a:r>
              <a:rPr lang="en-GB" sz="2800"/>
              <a:t>Useful for complex call stacks where happy path takes too much effort (code).</a:t>
            </a:r>
            <a:endParaRPr lang="en-GB" sz="2800">
              <a:cs typeface="Calibri"/>
            </a:endParaRPr>
          </a:p>
          <a:p>
            <a:pPr marL="645160" indent="-285750">
              <a:buFont typeface="Arial" panose="020B0604020202020204" pitchFamily="34" charset="0"/>
              <a:buChar char="•"/>
            </a:pPr>
            <a:r>
              <a:rPr lang="en-GB" sz="2800"/>
              <a:t>Correctness vs. performance</a:t>
            </a:r>
            <a:endParaRPr lang="en-GB" sz="2800">
              <a:cs typeface="Calibri"/>
            </a:endParaRPr>
          </a:p>
          <a:p>
            <a:pPr marL="645160" indent="-285750">
              <a:buFont typeface="Arial" panose="020B0604020202020204" pitchFamily="34" charset="0"/>
              <a:buChar char="•"/>
            </a:pPr>
            <a:r>
              <a:rPr lang="en-GB" sz="2800"/>
              <a:t>Fail fast, fail early</a:t>
            </a:r>
            <a:br>
              <a:rPr lang="en-GB" sz="2800"/>
            </a:br>
            <a:r>
              <a:rPr lang="en-GB" sz="2800"/>
              <a:t>(Chuck Norris colour in HTML parsers =&gt; robustness? 🤔)</a:t>
            </a:r>
            <a:endParaRPr lang="cs-CZ" sz="2800">
              <a:cs typeface="Calibri" panose="020F0502020204030204"/>
            </a:endParaRPr>
          </a:p>
        </p:txBody>
      </p:sp>
    </p:spTree>
    <p:extLst>
      <p:ext uri="{BB962C8B-B14F-4D97-AF65-F5344CB8AC3E}">
        <p14:creationId xmlns:p14="http://schemas.microsoft.com/office/powerpoint/2010/main" val="1982544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Stack unwinding</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Clearing of resources in reverse orders.</a:t>
            </a:r>
          </a:p>
          <a:p>
            <a:pPr marL="645750" indent="-285750">
              <a:buFont typeface="Arial" panose="020B0604020202020204" pitchFamily="34" charset="0"/>
              <a:buChar char="•"/>
            </a:pPr>
            <a:r>
              <a:rPr lang="en-GB" sz="2800"/>
              <a:t>The control flow logic goes from up to bottom in the call stack until it finds some try/catch block. The logic calls destructors along the way.</a:t>
            </a:r>
            <a:br>
              <a:rPr lang="en-GB" sz="2800"/>
            </a:br>
            <a:r>
              <a:rPr lang="en-GB" sz="2800"/>
              <a:t>If no appropriate catch block is found, the logic continues in the call stack.</a:t>
            </a:r>
          </a:p>
          <a:p>
            <a:pPr marL="645750" indent="-285750">
              <a:buFont typeface="Arial" panose="020B0604020202020204" pitchFamily="34" charset="0"/>
              <a:buChar char="•"/>
            </a:pPr>
            <a:r>
              <a:rPr lang="en-GB" sz="2800"/>
              <a:t>If exception occurs in a try block, everything in the try block is destructed.</a:t>
            </a:r>
          </a:p>
          <a:p>
            <a:pPr marL="645750" indent="-285750">
              <a:buFont typeface="Arial" panose="020B0604020202020204" pitchFamily="34" charset="0"/>
              <a:buChar char="•"/>
            </a:pPr>
            <a:r>
              <a:rPr lang="en-GB" sz="2800"/>
              <a:t>If exception occurs in a block of code (not within the try block), everything in the block of code gets destroyed.</a:t>
            </a:r>
          </a:p>
          <a:p>
            <a:pPr marL="645750" indent="-285750">
              <a:buFont typeface="Arial" panose="020B0604020202020204" pitchFamily="34" charset="0"/>
              <a:buChar char="•"/>
            </a:pPr>
            <a:r>
              <a:rPr lang="en-GB" sz="2800"/>
              <a:t>RAII automatically release the resources, no need for manual clean up.</a:t>
            </a:r>
            <a:endParaRPr lang="cs-CZ" sz="2800"/>
          </a:p>
        </p:txBody>
      </p:sp>
    </p:spTree>
    <p:extLst>
      <p:ext uri="{BB962C8B-B14F-4D97-AF65-F5344CB8AC3E}">
        <p14:creationId xmlns:p14="http://schemas.microsoft.com/office/powerpoint/2010/main" val="1326986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Keyword </a:t>
            </a:r>
            <a:r>
              <a:rPr lang="en-GB" sz="4000" b="1" err="1"/>
              <a:t>noexcept</a:t>
            </a:r>
            <a:endParaRPr lang="cs-CZ" err="1"/>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Instruction for compiler to optimize.</a:t>
            </a:r>
            <a:endParaRPr lang="cs-CZ"/>
          </a:p>
          <a:p>
            <a:pPr marL="645160" indent="-285750">
              <a:buFont typeface="Arial" panose="020B0604020202020204" pitchFamily="34" charset="0"/>
              <a:buChar char="•"/>
            </a:pPr>
            <a:r>
              <a:rPr lang="en-GB" sz="2800"/>
              <a:t>In reality, it should be considered as “won’t throw an exception worth catching”.</a:t>
            </a:r>
            <a:endParaRPr lang="en-GB" sz="2800">
              <a:cs typeface="Calibri"/>
            </a:endParaRPr>
          </a:p>
          <a:p>
            <a:pPr marL="645160" indent="-285750">
              <a:buFont typeface="Arial" panose="020B0604020202020204" pitchFamily="34" charset="0"/>
              <a:buChar char="•"/>
            </a:pPr>
            <a:r>
              <a:rPr lang="en-GB" sz="2800"/>
              <a:t>Application is terminated when exception is thrown from a function with </a:t>
            </a:r>
            <a:r>
              <a:rPr lang="en-GB" sz="2800" err="1"/>
              <a:t>noexcept</a:t>
            </a:r>
            <a:r>
              <a:rPr lang="en-GB" sz="2800"/>
              <a:t>.</a:t>
            </a:r>
            <a:endParaRPr lang="cs-CZ" sz="2800">
              <a:cs typeface="Calibri" panose="020F0502020204030204"/>
            </a:endParaRPr>
          </a:p>
        </p:txBody>
      </p:sp>
    </p:spTree>
    <p:extLst>
      <p:ext uri="{BB962C8B-B14F-4D97-AF65-F5344CB8AC3E}">
        <p14:creationId xmlns:p14="http://schemas.microsoft.com/office/powerpoint/2010/main" val="15929461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 for practice</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Design your exception derived from std::exception</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r>
              <a:rPr lang="en-GB" sz="2800"/>
              <a:t>Design a simple console application which calculates a division of two given numbers.</a:t>
            </a:r>
          </a:p>
          <a:p>
            <a:pPr marL="645750" indent="-285750">
              <a:buFont typeface="Arial" panose="020B0604020202020204" pitchFamily="34" charset="0"/>
              <a:buChar char="•"/>
            </a:pPr>
            <a:r>
              <a:rPr lang="en-GB" sz="2800"/>
              <a:t>The application will tolerate three catastrophic failure of the subsequent logic.</a:t>
            </a:r>
          </a:p>
          <a:p>
            <a:pPr marL="645750" indent="-285750">
              <a:buFont typeface="Arial" panose="020B0604020202020204" pitchFamily="34" charset="0"/>
              <a:buChar char="•"/>
            </a:pPr>
            <a:r>
              <a:rPr lang="en-GB" sz="2800"/>
              <a:t>The application will show in console what was wrong.</a:t>
            </a:r>
          </a:p>
          <a:p>
            <a:pPr marL="645750" indent="-285750">
              <a:buFont typeface="Arial" panose="020B0604020202020204" pitchFamily="34" charset="0"/>
              <a:buChar char="•"/>
            </a:pPr>
            <a:r>
              <a:rPr lang="en-GB" sz="2800"/>
              <a:t>The fourth failure will terminate the application completely.</a:t>
            </a:r>
            <a:endParaRPr lang="cs-CZ" sz="2800"/>
          </a:p>
        </p:txBody>
      </p:sp>
    </p:spTree>
    <p:extLst>
      <p:ext uri="{BB962C8B-B14F-4D97-AF65-F5344CB8AC3E}">
        <p14:creationId xmlns:p14="http://schemas.microsoft.com/office/powerpoint/2010/main" val="1083492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9859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History notes about </a:t>
            </a:r>
            <a:r>
              <a:rPr lang="en-GB" sz="4000" b="1">
                <a:hlinkClick r:id="rId2"/>
              </a:rPr>
              <a:t>C++</a:t>
            </a:r>
            <a:endParaRPr lang="cs-CZ"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US" sz="2800" dirty="0"/>
              <a:t>C++ has standardized revisions by ISO committee.</a:t>
            </a:r>
          </a:p>
          <a:p>
            <a:pPr marL="645750" indent="-285750">
              <a:buFont typeface="Arial" panose="020B0604020202020204" pitchFamily="34" charset="0"/>
              <a:buChar char="•"/>
            </a:pPr>
            <a:r>
              <a:rPr lang="en-US" sz="2800" dirty="0"/>
              <a:t>C++ standards are:</a:t>
            </a:r>
            <a:br>
              <a:rPr lang="en-US" sz="2800" dirty="0"/>
            </a:br>
            <a:r>
              <a:rPr lang="en-US" sz="2800" dirty="0"/>
              <a:t>- C++98</a:t>
            </a:r>
            <a:br>
              <a:rPr lang="en-US" sz="2800" dirty="0"/>
            </a:br>
            <a:r>
              <a:rPr lang="en-US" sz="2800" dirty="0"/>
              <a:t>- C++03 (mostly a bug fix release)</a:t>
            </a:r>
            <a:br>
              <a:rPr lang="en-US" sz="2800" dirty="0"/>
            </a:br>
            <a:r>
              <a:rPr lang="en-US" sz="2800" dirty="0"/>
              <a:t>- C++11 (standardized TR1 release, </a:t>
            </a:r>
            <a:r>
              <a:rPr lang="cs-CZ" sz="2800" dirty="0"/>
              <a:t>a </a:t>
            </a:r>
            <a:r>
              <a:rPr lang="en-US" sz="2800" dirty="0"/>
              <a:t>real extension)</a:t>
            </a:r>
            <a:br>
              <a:rPr lang="en-US" sz="2800" dirty="0"/>
            </a:br>
            <a:r>
              <a:rPr lang="en-US" sz="2800" dirty="0"/>
              <a:t>- C++14 (a small maintenance release)</a:t>
            </a:r>
            <a:br>
              <a:rPr lang="en-GB" sz="2800" dirty="0"/>
            </a:br>
            <a:r>
              <a:rPr lang="en-GB" sz="2800" dirty="0"/>
              <a:t>- C++17 (</a:t>
            </a:r>
            <a:r>
              <a:rPr lang="cs-CZ" sz="2800" dirty="0"/>
              <a:t>a </a:t>
            </a:r>
            <a:r>
              <a:rPr lang="en-GB" sz="2800" dirty="0"/>
              <a:t>real extension)</a:t>
            </a:r>
            <a:br>
              <a:rPr lang="en-GB" sz="2800" dirty="0"/>
            </a:br>
            <a:r>
              <a:rPr lang="en-GB" sz="2800" dirty="0"/>
              <a:t>- C++20 (a real extension)</a:t>
            </a:r>
            <a:br>
              <a:rPr lang="en-GB" sz="2800" dirty="0"/>
            </a:br>
            <a:r>
              <a:rPr lang="en-GB" sz="2800" dirty="0"/>
              <a:t>- C++23 (the latest extension)</a:t>
            </a:r>
          </a:p>
          <a:p>
            <a:pPr marL="645750" indent="-285750">
              <a:buFont typeface="Arial" panose="020B0604020202020204" pitchFamily="34" charset="0"/>
              <a:buChar char="•"/>
            </a:pPr>
            <a:r>
              <a:rPr lang="en-GB" sz="2800" dirty="0"/>
              <a:t>Feature/bugs are often backported to previous standards.</a:t>
            </a:r>
          </a:p>
          <a:p>
            <a:pPr marL="645750" indent="-285750">
              <a:buFont typeface="Arial" panose="020B0604020202020204" pitchFamily="34" charset="0"/>
              <a:buChar char="•"/>
            </a:pPr>
            <a:r>
              <a:rPr lang="en-GB" sz="2800" dirty="0"/>
              <a:t>C++ suffers from a slow, buggy, sometimes even chaotic development.</a:t>
            </a:r>
          </a:p>
        </p:txBody>
      </p:sp>
    </p:spTree>
    <p:extLst>
      <p:ext uri="{BB962C8B-B14F-4D97-AF65-F5344CB8AC3E}">
        <p14:creationId xmlns:p14="http://schemas.microsoft.com/office/powerpoint/2010/main" val="34875141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the Standard Library</a:t>
            </a:r>
            <a:endParaRPr lang="en-GB" sz="4000" b="1"/>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Non separable part of C++ tooling.</a:t>
            </a:r>
            <a:endParaRPr lang="cs-CZ"/>
          </a:p>
          <a:p>
            <a:pPr marL="645160" indent="-285750">
              <a:buFont typeface="Arial" panose="020B0604020202020204" pitchFamily="34" charset="0"/>
              <a:buChar char="•"/>
            </a:pPr>
            <a:r>
              <a:rPr lang="en-GB" sz="2800"/>
              <a:t>STL is just obsolete &amp; confusing name for a part of the library included in the </a:t>
            </a:r>
            <a:r>
              <a:rPr lang="en-GB" sz="2800">
                <a:hlinkClick r:id="rId2"/>
              </a:rPr>
              <a:t>Standard library</a:t>
            </a:r>
            <a:r>
              <a:rPr lang="en-GB" sz="2800"/>
              <a:t>, see </a:t>
            </a:r>
            <a:r>
              <a:rPr lang="en-GB" sz="2800">
                <a:hlinkClick r:id="rId3"/>
              </a:rPr>
              <a:t>Standard Template Library</a:t>
            </a:r>
            <a:r>
              <a:rPr lang="en-GB" sz="2800"/>
              <a:t>. </a:t>
            </a:r>
            <a:endParaRPr lang="en-GB" sz="2800">
              <a:ea typeface="Calibri"/>
              <a:cs typeface="Calibri"/>
            </a:endParaRPr>
          </a:p>
          <a:p>
            <a:pPr marL="645160" indent="-285750">
              <a:buFont typeface="Arial" panose="020B0604020202020204" pitchFamily="34" charset="0"/>
              <a:buChar char="•"/>
            </a:pPr>
            <a:r>
              <a:rPr lang="en-GB" sz="2800"/>
              <a:t>Developed side by side with C++ itself.</a:t>
            </a:r>
            <a:endParaRPr lang="en-GB" sz="2800">
              <a:ea typeface="Calibri"/>
              <a:cs typeface="Calibri"/>
            </a:endParaRPr>
          </a:p>
          <a:p>
            <a:pPr marL="645160" indent="-285750">
              <a:buFont typeface="Arial" panose="020B0604020202020204" pitchFamily="34" charset="0"/>
              <a:buChar char="•"/>
            </a:pPr>
            <a:r>
              <a:rPr lang="en-GB" sz="2800"/>
              <a:t>A collection of generic </a:t>
            </a:r>
            <a:r>
              <a:rPr lang="en-GB" sz="2800">
                <a:hlinkClick r:id="rId4"/>
              </a:rPr>
              <a:t>containers</a:t>
            </a:r>
            <a:r>
              <a:rPr lang="en-GB" sz="2800"/>
              <a:t>, functions to </a:t>
            </a:r>
            <a:r>
              <a:rPr lang="en-GB" sz="2800">
                <a:hlinkClick r:id="rId5"/>
              </a:rPr>
              <a:t>manipulate</a:t>
            </a:r>
            <a:r>
              <a:rPr lang="en-GB" sz="2800"/>
              <a:t> with containers, function objects, generic </a:t>
            </a:r>
            <a:r>
              <a:rPr lang="en-GB" sz="2800">
                <a:hlinkClick r:id="rId6"/>
              </a:rPr>
              <a:t>strings</a:t>
            </a:r>
            <a:r>
              <a:rPr lang="en-GB" sz="2800"/>
              <a:t>, smart pointers, streams and other stuff.</a:t>
            </a:r>
            <a:endParaRPr lang="en-GB" sz="2800">
              <a:ea typeface="Calibri"/>
              <a:cs typeface="Calibri"/>
            </a:endParaRPr>
          </a:p>
          <a:p>
            <a:pPr marL="645160" indent="-285750">
              <a:buFont typeface="Arial" panose="020B0604020202020204" pitchFamily="34" charset="0"/>
              <a:buChar char="•"/>
            </a:pPr>
            <a:r>
              <a:rPr lang="en-GB" sz="2800"/>
              <a:t>The golden rule of C++:</a:t>
            </a:r>
            <a:br>
              <a:rPr lang="en-GB" sz="2800"/>
            </a:br>
            <a:r>
              <a:rPr lang="en-GB" sz="2800"/>
              <a:t>If you can solve it by something in std::, do it.</a:t>
            </a:r>
            <a:br>
              <a:rPr lang="en-GB" sz="2800"/>
            </a:br>
            <a:r>
              <a:rPr lang="en-GB" sz="2800"/>
              <a:t>If you can’t solve it by something in std::, try it again.</a:t>
            </a:r>
            <a:endParaRPr lang="en-GB" sz="2800">
              <a:ea typeface="Calibri"/>
              <a:cs typeface="Calibri"/>
            </a:endParaRPr>
          </a:p>
          <a:p>
            <a:pPr marL="645160" indent="-285750">
              <a:buFont typeface="Arial" panose="020B0604020202020204" pitchFamily="34" charset="0"/>
              <a:buChar char="•"/>
            </a:pPr>
            <a:r>
              <a:rPr lang="en-GB" sz="2800"/>
              <a:t>Don’t forget on the C++ version dialect</a:t>
            </a: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299776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Remarks about VS solution settings &amp; standard code</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 SL specification isn’t quite specific about certain things =&gt; troubles with implementations.</a:t>
            </a:r>
            <a:endParaRPr lang="en-GB" sz="2800">
              <a:ea typeface="Calibri"/>
              <a:cs typeface="Calibri"/>
            </a:endParaRPr>
          </a:p>
          <a:p>
            <a:pPr marL="645160" indent="-285750">
              <a:buFont typeface="Arial" panose="020B0604020202020204" pitchFamily="34" charset="0"/>
              <a:buChar char="•"/>
            </a:pPr>
            <a:r>
              <a:rPr lang="en-GB" sz="2800"/>
              <a:t>Solution Properties -&gt; C/C++ -&gt; </a:t>
            </a:r>
            <a:r>
              <a:rPr lang="en-GB" sz="2800" err="1"/>
              <a:t>Preprocessor</a:t>
            </a:r>
            <a:r>
              <a:rPr lang="en-GB" sz="2800"/>
              <a:t> definition -&gt; RMB -&gt; Edit:</a:t>
            </a:r>
            <a:br>
              <a:rPr lang="en-GB" sz="2800"/>
            </a:br>
            <a:r>
              <a:rPr lang="en-GB" sz="2800"/>
              <a:t>_CRT_SECURE_NO_WARNINGS</a:t>
            </a:r>
            <a:br>
              <a:rPr lang="en-GB" sz="2800"/>
            </a:br>
            <a:r>
              <a:rPr lang="en-GB" sz="2800"/>
              <a:t>_HAS_ITERATOR_DEBUGGING=0</a:t>
            </a:r>
            <a:endParaRPr lang="en-GB" sz="2800">
              <a:ea typeface="Calibri"/>
              <a:cs typeface="Calibri"/>
            </a:endParaRPr>
          </a:p>
          <a:p>
            <a:pPr marL="645160" indent="-285750">
              <a:buFont typeface="Arial" panose="020B0604020202020204" pitchFamily="34" charset="0"/>
              <a:buChar char="•"/>
            </a:pPr>
            <a:r>
              <a:rPr lang="en-GB" sz="2800"/>
              <a:t>(1) disable warnings generated by CRT because of it has its own STL containers &amp; functions</a:t>
            </a:r>
            <a:endParaRPr lang="en-GB" sz="2800">
              <a:ea typeface="Calibri"/>
              <a:cs typeface="Calibri"/>
            </a:endParaRPr>
          </a:p>
          <a:p>
            <a:pPr marL="645160" indent="-285750">
              <a:buFont typeface="Arial" panose="020B0604020202020204" pitchFamily="34" charset="0"/>
              <a:buChar char="•"/>
            </a:pPr>
            <a:r>
              <a:rPr lang="en-GB" sz="2800"/>
              <a:t>(2) MS has a specific iterator implementation which varies from others =&gt; settings for portable standard code. </a:t>
            </a: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5029203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Smart pointers</a:t>
            </a:r>
            <a:br>
              <a:rPr lang="en-GB"/>
            </a:br>
            <a:r>
              <a:rPr lang="en-GB"/>
              <a:t>from Standard Library</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138423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Smart pointers</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US" sz="2800"/>
              <a:t>Stack allocated pointers for heap allocated objects.</a:t>
            </a:r>
          </a:p>
          <a:p>
            <a:pPr marL="645750" indent="-285750">
              <a:buFont typeface="Arial" panose="020B0604020202020204" pitchFamily="34" charset="0"/>
              <a:buChar char="•"/>
            </a:pPr>
            <a:r>
              <a:rPr lang="en-US" sz="2800"/>
              <a:t>Memory is released automatically when the smart pointer is released.</a:t>
            </a:r>
            <a:endParaRPr lang="cs-CZ" sz="2800"/>
          </a:p>
        </p:txBody>
      </p:sp>
      <p:sp>
        <p:nvSpPr>
          <p:cNvPr id="6" name="TextovéPole 5">
            <a:extLst>
              <a:ext uri="{FF2B5EF4-FFF2-40B4-BE49-F238E27FC236}">
                <a16:creationId xmlns:a16="http://schemas.microsoft.com/office/drawing/2014/main" id="{0F432B3C-9231-0D34-C503-D68A6F454ED3}"/>
              </a:ext>
            </a:extLst>
          </p:cNvPr>
          <p:cNvSpPr txBox="1"/>
          <p:nvPr/>
        </p:nvSpPr>
        <p:spPr>
          <a:xfrm>
            <a:off x="593725" y="2518192"/>
            <a:ext cx="10418832" cy="3970318"/>
          </a:xfrm>
          <a:prstGeom prst="rect">
            <a:avLst/>
          </a:prstGeom>
          <a:noFill/>
        </p:spPr>
        <p:txBody>
          <a:bodyPr wrap="square">
            <a:spAutoFit/>
          </a:bodyPr>
          <a:lstStyle/>
          <a:p>
            <a:r>
              <a:rPr lang="en-US" b="0">
                <a:solidFill>
                  <a:srgbClr val="0000FF"/>
                </a:solidFill>
                <a:effectLst/>
                <a:latin typeface="Consolas" panose="020B0609020204030204" pitchFamily="49" charset="0"/>
              </a:rPr>
              <a:t>void</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my_func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valuePtr</a:t>
            </a:r>
            <a:r>
              <a:rPr lang="en-US" b="0">
                <a:solidFill>
                  <a:srgbClr val="000000"/>
                </a:solidFill>
                <a:effectLst/>
                <a:latin typeface="Consolas" panose="020B0609020204030204" pitchFamily="49" charset="0"/>
              </a:rPr>
              <a:t> = </a:t>
            </a:r>
            <a:r>
              <a:rPr lang="en-US" b="0">
                <a:solidFill>
                  <a:srgbClr val="0000FF"/>
                </a:solidFill>
                <a:effectLst/>
                <a:latin typeface="Consolas" panose="020B0609020204030204" pitchFamily="49" charset="0"/>
              </a:rPr>
              <a:t>new</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15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if</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here we have a memory leak, </a:t>
            </a:r>
            <a:r>
              <a:rPr lang="en-US" b="0" err="1">
                <a:solidFill>
                  <a:srgbClr val="008000"/>
                </a:solidFill>
                <a:effectLst/>
                <a:latin typeface="Consolas" panose="020B0609020204030204" pitchFamily="49" charset="0"/>
              </a:rPr>
              <a:t>valuePtr</a:t>
            </a:r>
            <a:r>
              <a:rPr lang="en-US" b="0">
                <a:solidFill>
                  <a:srgbClr val="008000"/>
                </a:solidFill>
                <a:effectLst/>
                <a:latin typeface="Consolas" panose="020B0609020204030204" pitchFamily="49" charset="0"/>
              </a:rPr>
              <a:t> is not deleted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delete</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valuePtr</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988668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a:t>
            </a:r>
            <a:r>
              <a:rPr lang="en-US" sz="4000" b="1" err="1"/>
              <a:t>unique_ptr</a:t>
            </a:r>
            <a:r>
              <a:rPr lang="en-US" sz="4000" b="1"/>
              <a:t>&lt;T&gt;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US" sz="2800"/>
              <a:t>Since C++11 primary smart pointer in C++.</a:t>
            </a:r>
          </a:p>
          <a:p>
            <a:pPr marL="645750" indent="-285750">
              <a:buFont typeface="Arial" panose="020B0604020202020204" pitchFamily="34" charset="0"/>
              <a:buChar char="•"/>
            </a:pPr>
            <a:r>
              <a:rPr lang="en-US" sz="2800"/>
              <a:t>The second, improved, without-flaws iteration of smart point implementation.</a:t>
            </a:r>
            <a:endParaRPr lang="cs-CZ" sz="2800"/>
          </a:p>
          <a:p>
            <a:pPr marL="645750" indent="-285750">
              <a:buFont typeface="Arial" panose="020B0604020202020204" pitchFamily="34" charset="0"/>
              <a:buChar char="•"/>
            </a:pPr>
            <a:r>
              <a:rPr lang="en-GB" sz="2800"/>
              <a:t>Holds object created by new, or new[].</a:t>
            </a:r>
          </a:p>
          <a:p>
            <a:pPr marL="645750" indent="-285750">
              <a:buFont typeface="Arial" panose="020B0604020202020204" pitchFamily="34" charset="0"/>
              <a:buChar char="•"/>
            </a:pPr>
            <a:r>
              <a:rPr lang="en-GB" sz="2800"/>
              <a:t>A single owner.</a:t>
            </a:r>
          </a:p>
          <a:p>
            <a:pPr marL="645750" indent="-285750">
              <a:buFont typeface="Arial" panose="020B0604020202020204" pitchFamily="34" charset="0"/>
              <a:buChar char="•"/>
            </a:pPr>
            <a:r>
              <a:rPr lang="en-GB" sz="2800"/>
              <a:t>Delegated to </a:t>
            </a:r>
            <a:r>
              <a:rPr lang="en-GB" sz="2800" err="1">
                <a:hlinkClick r:id="rId2"/>
              </a:rPr>
              <a:t>make_unique</a:t>
            </a:r>
            <a:r>
              <a:rPr lang="en-GB" sz="2800">
                <a:hlinkClick r:id="rId2"/>
              </a:rPr>
              <a:t>&lt;T&gt;</a:t>
            </a:r>
            <a:r>
              <a:rPr lang="en-GB" sz="2800"/>
              <a:t>, where we can pass arguments directly.</a:t>
            </a:r>
          </a:p>
          <a:p>
            <a:pPr marL="645750" indent="-285750">
              <a:buFont typeface="Arial" panose="020B0604020202020204" pitchFamily="34" charset="0"/>
              <a:buChar char="•"/>
            </a:pPr>
            <a:r>
              <a:rPr lang="en-GB" sz="2800"/>
              <a:t>You can provide your own delete function.</a:t>
            </a:r>
          </a:p>
          <a:p>
            <a:pPr marL="645750" indent="-285750">
              <a:buFont typeface="Arial" panose="020B0604020202020204" pitchFamily="34" charset="0"/>
              <a:buChar char="•"/>
            </a:pPr>
            <a:r>
              <a:rPr lang="en-GB" sz="2800"/>
              <a:t>You can only move the pointer (the ownership).</a:t>
            </a:r>
            <a:endParaRPr lang="cs-CZ" sz="2800"/>
          </a:p>
          <a:p>
            <a:pPr marL="645750" indent="-285750">
              <a:buFont typeface="Arial" panose="020B0604020202020204" pitchFamily="34" charset="0"/>
              <a:buChar char="•"/>
            </a:pPr>
            <a:endParaRPr lang="en-US" sz="2800"/>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15050" cy="646331"/>
          </a:xfrm>
          <a:prstGeom prst="rect">
            <a:avLst/>
          </a:prstGeom>
          <a:noFill/>
        </p:spPr>
        <p:txBody>
          <a:bodyPr wrap="square">
            <a:spAutoFit/>
          </a:bodyPr>
          <a:lstStyle/>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unique_ptr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valuePtr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auto </a:t>
            </a:r>
            <a:r>
              <a:rPr lang="cs-CZ" b="0" err="1">
                <a:solidFill>
                  <a:srgbClr val="000000"/>
                </a:solidFill>
                <a:effectLst/>
                <a:latin typeface="Consolas" panose="020B0609020204030204" pitchFamily="49" charset="0"/>
              </a:rPr>
              <a:t>ptr</a:t>
            </a:r>
            <a:r>
              <a:rPr lang="cs-CZ" b="0">
                <a:solidFill>
                  <a:srgbClr val="000000"/>
                </a:solidFill>
                <a:effectLst/>
                <a:latin typeface="Consolas" panose="020B0609020204030204" pitchFamily="49" charset="0"/>
              </a:rPr>
              <a:t> = </a:t>
            </a:r>
            <a:r>
              <a:rPr lang="en-GB" b="0">
                <a:solidFill>
                  <a:srgbClr val="000000"/>
                </a:solidFill>
                <a:effectLst/>
                <a:latin typeface="Consolas" panose="020B0609020204030204" pitchFamily="49" charset="0"/>
              </a:rPr>
              <a:t>std::</a:t>
            </a:r>
            <a:r>
              <a:rPr lang="cs-CZ" b="0" err="1">
                <a:solidFill>
                  <a:srgbClr val="000000"/>
                </a:solidFill>
                <a:effectLst/>
                <a:latin typeface="Consolas" panose="020B0609020204030204" pitchFamily="49" charset="0"/>
              </a:rPr>
              <a:t>make_unique</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235421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a:t>
            </a:r>
            <a:r>
              <a:rPr lang="en-US" sz="4000" b="1" err="1"/>
              <a:t>shared_ptr</a:t>
            </a:r>
            <a:r>
              <a:rPr lang="en-US" sz="4000" b="1"/>
              <a:t>&lt;T&gt;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t>A reference counting smart pointer.</a:t>
            </a:r>
          </a:p>
          <a:p>
            <a:pPr marL="645750" indent="-285750">
              <a:buFont typeface="Arial" panose="020B0604020202020204" pitchFamily="34" charset="0"/>
              <a:buChar char="•"/>
            </a:pPr>
            <a:r>
              <a:rPr lang="en-US" sz="2800"/>
              <a:t>Designed to more than one owner</a:t>
            </a:r>
            <a:br>
              <a:rPr lang="en-US" sz="2800"/>
            </a:br>
            <a:r>
              <a:rPr lang="en-US" sz="2800"/>
              <a:t>scenarios.</a:t>
            </a:r>
          </a:p>
          <a:p>
            <a:pPr marL="645750" indent="-285750">
              <a:buFont typeface="Arial" panose="020B0604020202020204" pitchFamily="34" charset="0"/>
              <a:buChar char="•"/>
            </a:pPr>
            <a:r>
              <a:rPr lang="en-US" sz="2800"/>
              <a:t>Often created by </a:t>
            </a:r>
            <a:r>
              <a:rPr lang="en-US" sz="2800">
                <a:hlinkClick r:id="rId2"/>
              </a:rPr>
              <a:t>std::</a:t>
            </a:r>
            <a:r>
              <a:rPr lang="en-US" sz="2800" err="1">
                <a:hlinkClick r:id="rId2"/>
              </a:rPr>
              <a:t>make_shared</a:t>
            </a:r>
            <a:r>
              <a:rPr lang="en-US" sz="2800"/>
              <a:t>.</a:t>
            </a:r>
          </a:p>
          <a:p>
            <a:pPr marL="645750" indent="-285750">
              <a:buFont typeface="Arial" panose="020B0604020202020204" pitchFamily="34" charset="0"/>
              <a:buChar char="•"/>
            </a:pPr>
            <a:r>
              <a:rPr lang="en-US" sz="2800">
                <a:hlinkClick r:id="rId3"/>
              </a:rPr>
              <a:t>Another good example</a:t>
            </a:r>
            <a:r>
              <a:rPr lang="en-US" sz="2800"/>
              <a:t>.</a:t>
            </a:r>
          </a:p>
          <a:p>
            <a:pPr marL="645750" indent="-285750">
              <a:buFont typeface="Arial" panose="020B0604020202020204" pitchFamily="34" charset="0"/>
              <a:buChar char="•"/>
            </a:pPr>
            <a:endParaRPr lang="en-US" sz="2800"/>
          </a:p>
        </p:txBody>
      </p:sp>
      <p:sp>
        <p:nvSpPr>
          <p:cNvPr id="8" name="TextovéPole 7">
            <a:extLst>
              <a:ext uri="{FF2B5EF4-FFF2-40B4-BE49-F238E27FC236}">
                <a16:creationId xmlns:a16="http://schemas.microsoft.com/office/drawing/2014/main" id="{F2BDDDED-0225-031D-A863-A8EC9DE9E626}"/>
              </a:ext>
            </a:extLst>
          </p:cNvPr>
          <p:cNvSpPr txBox="1"/>
          <p:nvPr/>
        </p:nvSpPr>
        <p:spPr>
          <a:xfrm>
            <a:off x="5987015" y="340815"/>
            <a:ext cx="6204835" cy="6186309"/>
          </a:xfrm>
          <a:prstGeom prst="rect">
            <a:avLst/>
          </a:prstGeom>
          <a:noFill/>
        </p:spPr>
        <p:txBody>
          <a:bodyPr wrap="square" lIns="91440" tIns="45720" rIns="91440" bIns="45720" anchor="t">
            <a:spAutoFit/>
          </a:bodyPr>
          <a:lstStyle/>
          <a:p>
            <a:r>
              <a:rPr lang="cs-CZ" b="0">
                <a:solidFill>
                  <a:srgbClr val="0000FF"/>
                </a:solidFill>
                <a:effectLst/>
                <a:latin typeface="Consolas"/>
              </a:rPr>
              <a:t>#include</a:t>
            </a:r>
            <a:r>
              <a:rPr lang="cs-CZ" b="0">
                <a:solidFill>
                  <a:srgbClr val="000000"/>
                </a:solidFill>
                <a:effectLst/>
                <a:latin typeface="Consolas"/>
              </a:rPr>
              <a:t> </a:t>
            </a:r>
            <a:r>
              <a:rPr lang="cs-CZ" b="0">
                <a:solidFill>
                  <a:srgbClr val="0000FF"/>
                </a:solidFill>
                <a:effectLst/>
                <a:latin typeface="Consolas"/>
              </a:rPr>
              <a:t>&lt;</a:t>
            </a:r>
            <a:r>
              <a:rPr lang="cs-CZ" b="0" err="1">
                <a:solidFill>
                  <a:srgbClr val="A31515"/>
                </a:solidFill>
                <a:effectLst/>
                <a:latin typeface="Consolas"/>
              </a:rPr>
              <a:t>memory</a:t>
            </a:r>
            <a:r>
              <a:rPr lang="cs-CZ" b="0">
                <a:solidFill>
                  <a:srgbClr val="0000FF"/>
                </a:solidFill>
                <a:effectLst/>
                <a:latin typeface="Consolas"/>
              </a:rPr>
              <a:t>&gt;</a:t>
            </a:r>
            <a:endParaRPr lang="cs-CZ" b="0">
              <a:solidFill>
                <a:srgbClr val="000000"/>
              </a:solidFill>
              <a:effectLst/>
              <a:latin typeface="Consolas"/>
            </a:endParaRPr>
          </a:p>
          <a:p>
            <a:endParaRPr lang="cs-CZ" b="0">
              <a:solidFill>
                <a:srgbClr val="000000"/>
              </a:solidFill>
              <a:effectLst/>
              <a:latin typeface="Consolas" panose="020B0609020204030204" pitchFamily="49" charset="0"/>
            </a:endParaRPr>
          </a:p>
          <a:p>
            <a:r>
              <a:rPr lang="cs-CZ" b="0" err="1">
                <a:solidFill>
                  <a:srgbClr val="0000FF"/>
                </a:solidFill>
                <a:effectLst/>
                <a:latin typeface="Consolas"/>
              </a:rPr>
              <a:t>class</a:t>
            </a:r>
            <a:r>
              <a:rPr lang="cs-CZ" b="0">
                <a:solidFill>
                  <a:srgbClr val="000000"/>
                </a:solidFill>
                <a:effectLst/>
                <a:latin typeface="Consolas"/>
              </a:rPr>
              <a:t> </a:t>
            </a:r>
            <a:r>
              <a:rPr lang="cs-CZ" b="0" err="1">
                <a:solidFill>
                  <a:srgbClr val="000000"/>
                </a:solidFill>
                <a:effectLst/>
                <a:latin typeface="Consolas"/>
              </a:rPr>
              <a:t>Foo</a:t>
            </a:r>
            <a:endParaRPr lang="cs-CZ" b="0">
              <a:solidFill>
                <a:srgbClr val="000000"/>
              </a:solidFill>
              <a:effectLst/>
              <a:latin typeface="Consolas"/>
            </a:endParaRPr>
          </a:p>
          <a:p>
            <a:r>
              <a:rPr lang="cs-CZ" b="0">
                <a:solidFill>
                  <a:srgbClr val="000000"/>
                </a:solidFill>
                <a:effectLst/>
                <a:latin typeface="Consolas"/>
              </a:rPr>
              <a:t>{</a:t>
            </a:r>
          </a:p>
          <a:p>
            <a:r>
              <a:rPr lang="cs-CZ" b="0">
                <a:solidFill>
                  <a:srgbClr val="000000"/>
                </a:solidFill>
                <a:effectLst/>
                <a:latin typeface="Consolas"/>
              </a:rPr>
              <a:t>    </a:t>
            </a:r>
            <a:r>
              <a:rPr lang="cs-CZ" b="0">
                <a:solidFill>
                  <a:srgbClr val="0000FF"/>
                </a:solidFill>
                <a:effectLst/>
                <a:latin typeface="Consolas"/>
              </a:rPr>
              <a:t>public</a:t>
            </a:r>
            <a:r>
              <a:rPr lang="cs-CZ" b="0">
                <a:solidFill>
                  <a:srgbClr val="000000"/>
                </a:solidFill>
                <a:effectLst/>
                <a:latin typeface="Consolas"/>
              </a:rPr>
              <a:t> </a:t>
            </a:r>
            <a:r>
              <a:rPr lang="cs-CZ" b="0" err="1">
                <a:solidFill>
                  <a:srgbClr val="0000FF"/>
                </a:solidFill>
                <a:effectLst/>
                <a:latin typeface="Consolas"/>
              </a:rPr>
              <a:t>void</a:t>
            </a:r>
            <a:r>
              <a:rPr lang="cs-CZ" b="0">
                <a:solidFill>
                  <a:srgbClr val="000000"/>
                </a:solidFill>
                <a:effectLst/>
                <a:latin typeface="Consolas"/>
              </a:rPr>
              <a:t> </a:t>
            </a:r>
            <a:r>
              <a:rPr lang="cs-CZ" b="0" err="1">
                <a:solidFill>
                  <a:srgbClr val="000000"/>
                </a:solidFill>
                <a:effectLst/>
                <a:latin typeface="Consolas"/>
              </a:rPr>
              <a:t>doSomething</a:t>
            </a:r>
            <a:r>
              <a:rPr lang="cs-CZ" b="0">
                <a:solidFill>
                  <a:srgbClr val="000000"/>
                </a:solidFill>
                <a:effectLst/>
                <a:latin typeface="Consolas"/>
              </a:rPr>
              <a:t>();</a:t>
            </a:r>
          </a:p>
          <a:p>
            <a:r>
              <a:rPr lang="cs-CZ" b="0">
                <a:solidFill>
                  <a:srgbClr val="000000"/>
                </a:solidFill>
                <a:effectLst/>
                <a:latin typeface="Consolas"/>
              </a:rPr>
              <a:t>};</a:t>
            </a:r>
          </a:p>
          <a:p>
            <a:endParaRPr lang="cs-CZ" b="0">
              <a:solidFill>
                <a:srgbClr val="000000"/>
              </a:solidFill>
              <a:effectLst/>
              <a:latin typeface="Consolas" panose="020B0609020204030204" pitchFamily="49" charset="0"/>
            </a:endParaRPr>
          </a:p>
          <a:p>
            <a:r>
              <a:rPr lang="cs-CZ" b="0" err="1">
                <a:solidFill>
                  <a:srgbClr val="0000FF"/>
                </a:solidFill>
                <a:effectLst/>
                <a:latin typeface="Consolas"/>
              </a:rPr>
              <a:t>class</a:t>
            </a:r>
            <a:r>
              <a:rPr lang="cs-CZ" b="0">
                <a:solidFill>
                  <a:srgbClr val="000000"/>
                </a:solidFill>
                <a:effectLst/>
                <a:latin typeface="Consolas"/>
              </a:rPr>
              <a:t> Bar</a:t>
            </a:r>
          </a:p>
          <a:p>
            <a:r>
              <a:rPr lang="cs-CZ" b="0">
                <a:solidFill>
                  <a:srgbClr val="000000"/>
                </a:solidFill>
                <a:effectLst/>
                <a:latin typeface="Consolas"/>
              </a:rPr>
              <a:t>{</a:t>
            </a:r>
          </a:p>
          <a:p>
            <a:r>
              <a:rPr lang="cs-CZ" b="0" err="1">
                <a:solidFill>
                  <a:srgbClr val="0000FF"/>
                </a:solidFill>
                <a:effectLst/>
                <a:latin typeface="Consolas"/>
              </a:rPr>
              <a:t>private</a:t>
            </a:r>
            <a:r>
              <a:rPr lang="cs-CZ" b="0">
                <a:solidFill>
                  <a:srgbClr val="000000"/>
                </a:solidFill>
                <a:effectLst/>
                <a:latin typeface="Consolas"/>
              </a:rPr>
              <a:t>:</a:t>
            </a:r>
          </a:p>
          <a:p>
            <a:r>
              <a:rPr lang="cs-CZ" b="0">
                <a:solidFill>
                  <a:srgbClr val="000000"/>
                </a:solidFill>
                <a:effectLst/>
                <a:latin typeface="Consolas"/>
              </a:rPr>
              <a:t>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 </a:t>
            </a:r>
            <a:r>
              <a:rPr lang="cs-CZ" b="0" err="1">
                <a:solidFill>
                  <a:srgbClr val="000000"/>
                </a:solidFill>
                <a:effectLst/>
                <a:latin typeface="Consolas"/>
              </a:rPr>
              <a:t>pFoo</a:t>
            </a:r>
            <a:r>
              <a:rPr lang="cs-CZ" b="0">
                <a:solidFill>
                  <a:srgbClr val="000000"/>
                </a:solidFill>
                <a:effectLst/>
                <a:latin typeface="Consolas"/>
              </a:rPr>
              <a:t>;</a:t>
            </a:r>
          </a:p>
          <a:p>
            <a:r>
              <a:rPr lang="cs-CZ" b="0">
                <a:solidFill>
                  <a:srgbClr val="0000FF"/>
                </a:solidFill>
                <a:effectLst/>
                <a:latin typeface="Consolas"/>
              </a:rPr>
              <a:t>public</a:t>
            </a:r>
            <a:r>
              <a:rPr lang="cs-CZ" b="0">
                <a:solidFill>
                  <a:srgbClr val="000000"/>
                </a:solidFill>
                <a:effectLst/>
                <a:latin typeface="Consolas"/>
              </a:rPr>
              <a:t>:</a:t>
            </a:r>
          </a:p>
          <a:p>
            <a:r>
              <a:rPr lang="cs-CZ" b="0">
                <a:solidFill>
                  <a:srgbClr val="000000"/>
                </a:solidFill>
                <a:effectLst/>
                <a:latin typeface="Consolas"/>
              </a:rPr>
              <a:t>    Bar()</a:t>
            </a:r>
          </a:p>
          <a:p>
            <a:r>
              <a:rPr lang="cs-CZ" b="0">
                <a:solidFill>
                  <a:srgbClr val="000000"/>
                </a:solidFill>
                <a:effectLst/>
                <a:latin typeface="Consolas"/>
              </a:rPr>
              <a:t>    {</a:t>
            </a:r>
          </a:p>
          <a:p>
            <a:r>
              <a:rPr lang="cs-CZ" b="0">
                <a:solidFill>
                  <a:srgbClr val="000000"/>
                </a:solidFill>
                <a:effectLst/>
                <a:latin typeface="Consolas"/>
              </a:rPr>
              <a:t>        </a:t>
            </a:r>
            <a:r>
              <a:rPr lang="cs-CZ" b="0" err="1">
                <a:solidFill>
                  <a:srgbClr val="000000"/>
                </a:solidFill>
                <a:effectLst/>
                <a:latin typeface="Consolas"/>
              </a:rPr>
              <a:t>pFoo</a:t>
            </a:r>
            <a:r>
              <a:rPr lang="cs-CZ" b="0">
                <a:solidFill>
                  <a:srgbClr val="000000"/>
                </a:solidFill>
                <a:effectLst/>
                <a:latin typeface="Consolas"/>
              </a:rPr>
              <a:t> =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a:t>
            </a:r>
            <a:r>
              <a:rPr lang="cs-CZ" b="0" err="1">
                <a:solidFill>
                  <a:srgbClr val="0000FF"/>
                </a:solidFill>
                <a:effectLst/>
                <a:latin typeface="Consolas"/>
              </a:rPr>
              <a:t>new</a:t>
            </a:r>
            <a:r>
              <a:rPr lang="cs-CZ" b="0">
                <a:solidFill>
                  <a:srgbClr val="000000"/>
                </a:solidFill>
                <a:effectLst/>
                <a:latin typeface="Consolas"/>
              </a:rPr>
              <a:t> </a:t>
            </a:r>
            <a:r>
              <a:rPr lang="cs-CZ" b="0" err="1">
                <a:solidFill>
                  <a:srgbClr val="000000"/>
                </a:solidFill>
                <a:effectLst/>
                <a:latin typeface="Consolas"/>
              </a:rPr>
              <a:t>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 </a:t>
            </a:r>
            <a:r>
              <a:rPr lang="en-GB">
                <a:solidFill>
                  <a:srgbClr val="000000"/>
                </a:solidFill>
                <a:latin typeface="Consolas"/>
              </a:rPr>
              <a:t>  </a:t>
            </a:r>
            <a:r>
              <a:rPr lang="en-GB" b="0">
                <a:solidFill>
                  <a:srgbClr val="000000"/>
                </a:solidFill>
                <a:effectLst/>
                <a:latin typeface="Consolas"/>
              </a:rPr>
              <a:t> void Check(){</a:t>
            </a:r>
            <a:r>
              <a:rPr lang="en-GB" b="0" err="1">
                <a:solidFill>
                  <a:srgbClr val="000000"/>
                </a:solidFill>
                <a:effectLst/>
                <a:latin typeface="Consolas"/>
              </a:rPr>
              <a:t>pFoo</a:t>
            </a:r>
            <a:r>
              <a:rPr lang="en-GB" b="0">
                <a:solidFill>
                  <a:srgbClr val="000000"/>
                </a:solidFill>
                <a:effectLst/>
                <a:latin typeface="Consolas"/>
              </a:rPr>
              <a:t>-&gt;</a:t>
            </a:r>
            <a:r>
              <a:rPr lang="en-GB" b="0" err="1">
                <a:solidFill>
                  <a:srgbClr val="000000"/>
                </a:solidFill>
                <a:effectLst/>
                <a:latin typeface="Consolas"/>
              </a:rPr>
              <a:t>doSomething</a:t>
            </a:r>
            <a:r>
              <a:rPr lang="en-GB">
                <a:solidFill>
                  <a:srgbClr val="000000"/>
                </a:solidFill>
                <a:latin typeface="Consolas"/>
              </a:rPr>
              <a:t>()};</a:t>
            </a:r>
            <a:endParaRPr lang="cs-CZ" b="0">
              <a:solidFill>
                <a:srgbClr val="000000"/>
              </a:solidFill>
              <a:effectLst/>
              <a:latin typeface="Consolas" panose="020B0609020204030204" pitchFamily="49" charset="0"/>
            </a:endParaRPr>
          </a:p>
          <a:p>
            <a:r>
              <a:rPr lang="cs-CZ" b="0">
                <a:solidFill>
                  <a:srgbClr val="000000"/>
                </a:solidFill>
                <a:effectLst/>
                <a:latin typeface="Consolas"/>
              </a:rPr>
              <a:t>    </a:t>
            </a:r>
            <a:r>
              <a:rPr lang="cs-CZ" b="0" err="1">
                <a:solidFill>
                  <a:srgbClr val="000000"/>
                </a:solidFill>
                <a:effectLst/>
                <a:latin typeface="Consolas"/>
              </a:rPr>
              <a:t>std</a:t>
            </a:r>
            <a:r>
              <a:rPr lang="cs-CZ" b="0">
                <a:solidFill>
                  <a:srgbClr val="000000"/>
                </a:solidFill>
                <a:effectLst/>
                <a:latin typeface="Consolas"/>
              </a:rPr>
              <a:t>::</a:t>
            </a:r>
            <a:r>
              <a:rPr lang="cs-CZ" b="0" err="1">
                <a:solidFill>
                  <a:srgbClr val="000000"/>
                </a:solidFill>
                <a:effectLst/>
                <a:latin typeface="Consolas"/>
              </a:rPr>
              <a:t>shared_ptr</a:t>
            </a:r>
            <a:r>
              <a:rPr lang="cs-CZ" b="0">
                <a:solidFill>
                  <a:srgbClr val="000000"/>
                </a:solidFill>
                <a:effectLst/>
                <a:latin typeface="Consolas"/>
              </a:rPr>
              <a:t>&lt;</a:t>
            </a:r>
            <a:r>
              <a:rPr lang="cs-CZ" b="0" err="1">
                <a:solidFill>
                  <a:srgbClr val="000000"/>
                </a:solidFill>
                <a:effectLst/>
                <a:latin typeface="Consolas"/>
              </a:rPr>
              <a:t>Foo</a:t>
            </a:r>
            <a:r>
              <a:rPr lang="cs-CZ" b="0">
                <a:solidFill>
                  <a:srgbClr val="000000"/>
                </a:solidFill>
                <a:effectLst/>
                <a:latin typeface="Consolas"/>
              </a:rPr>
              <a:t>&gt; </a:t>
            </a:r>
            <a:r>
              <a:rPr lang="cs-CZ" b="0" err="1">
                <a:solidFill>
                  <a:srgbClr val="000000"/>
                </a:solidFill>
                <a:effectLst/>
                <a:latin typeface="Consolas"/>
              </a:rPr>
              <a:t>getFoo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        </a:t>
            </a:r>
            <a:r>
              <a:rPr lang="cs-CZ" b="0">
                <a:solidFill>
                  <a:srgbClr val="0000FF"/>
                </a:solidFill>
                <a:effectLst/>
                <a:latin typeface="Consolas"/>
              </a:rPr>
              <a:t>return</a:t>
            </a:r>
            <a:r>
              <a:rPr lang="cs-CZ" b="0">
                <a:solidFill>
                  <a:srgbClr val="000000"/>
                </a:solidFill>
                <a:effectLst/>
                <a:latin typeface="Consolas"/>
              </a:rPr>
              <a:t> </a:t>
            </a:r>
            <a:r>
              <a:rPr lang="cs-CZ" b="0" err="1">
                <a:solidFill>
                  <a:srgbClr val="000000"/>
                </a:solidFill>
                <a:effectLst/>
                <a:latin typeface="Consolas"/>
              </a:rPr>
              <a:t>pFoo</a:t>
            </a:r>
            <a:r>
              <a:rPr lang="cs-CZ" b="0">
                <a:solidFill>
                  <a:srgbClr val="000000"/>
                </a:solidFill>
                <a:effectLst/>
                <a:latin typeface="Consolas"/>
              </a:rPr>
              <a:t>;</a:t>
            </a:r>
          </a:p>
          <a:p>
            <a:r>
              <a:rPr lang="cs-CZ" b="0">
                <a:solidFill>
                  <a:srgbClr val="000000"/>
                </a:solidFill>
                <a:effectLst/>
                <a:latin typeface="Consolas"/>
              </a:rPr>
              <a:t>    }</a:t>
            </a:r>
          </a:p>
          <a:p>
            <a:r>
              <a:rPr lang="cs-CZ" b="0">
                <a:solidFill>
                  <a:srgbClr val="000000"/>
                </a:solidFill>
                <a:effectLst/>
                <a:latin typeface="Consolas"/>
              </a:rPr>
              <a:t>};</a:t>
            </a:r>
          </a:p>
        </p:txBody>
      </p:sp>
    </p:spTree>
    <p:extLst>
      <p:ext uri="{BB962C8B-B14F-4D97-AF65-F5344CB8AC3E}">
        <p14:creationId xmlns:p14="http://schemas.microsoft.com/office/powerpoint/2010/main" val="2044662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Std::</a:t>
            </a:r>
            <a:r>
              <a:rPr lang="en-US" sz="4000" b="1" err="1"/>
              <a:t>shared_ptr</a:t>
            </a:r>
            <a:r>
              <a:rPr lang="en-US" sz="4000" b="1"/>
              <a:t>&lt;T&gt;</a:t>
            </a:r>
            <a:endParaRPr lang="en-GB" sz="4000" b="1"/>
          </a:p>
        </p:txBody>
      </p:sp>
      <p:sp>
        <p:nvSpPr>
          <p:cNvPr id="6" name="TextovéPole 5">
            <a:extLst>
              <a:ext uri="{FF2B5EF4-FFF2-40B4-BE49-F238E27FC236}">
                <a16:creationId xmlns:a16="http://schemas.microsoft.com/office/drawing/2014/main" id="{3C81FBA5-56DE-C68D-AC85-DCF38C627A35}"/>
              </a:ext>
            </a:extLst>
          </p:cNvPr>
          <p:cNvSpPr txBox="1"/>
          <p:nvPr/>
        </p:nvSpPr>
        <p:spPr>
          <a:xfrm>
            <a:off x="486568" y="1454229"/>
            <a:ext cx="11434762" cy="5078313"/>
          </a:xfrm>
          <a:prstGeom prst="rect">
            <a:avLst/>
          </a:prstGeom>
          <a:noFill/>
        </p:spPr>
        <p:txBody>
          <a:bodyPr wrap="square" lIns="91440" tIns="45720" rIns="91440" bIns="45720" anchor="t">
            <a:spAutoFit/>
          </a:bodyPr>
          <a:lstStyle/>
          <a:p>
            <a:r>
              <a:rPr lang="en-US" b="0">
                <a:solidFill>
                  <a:srgbClr val="0000FF"/>
                </a:solidFill>
                <a:effectLst/>
                <a:latin typeface="Consolas"/>
              </a:rPr>
              <a:t>void</a:t>
            </a:r>
            <a:r>
              <a:rPr lang="en-US" b="0">
                <a:solidFill>
                  <a:srgbClr val="000000"/>
                </a:solidFill>
                <a:effectLst/>
                <a:latin typeface="Consolas"/>
              </a:rPr>
              <a:t> </a:t>
            </a:r>
            <a:r>
              <a:rPr lang="en-US" b="0" err="1">
                <a:solidFill>
                  <a:srgbClr val="000000"/>
                </a:solidFill>
                <a:effectLst/>
                <a:latin typeface="Consolas"/>
              </a:rPr>
              <a:t>SomeAction</a:t>
            </a:r>
            <a:r>
              <a:rPr lang="en-US" b="0">
                <a:solidFill>
                  <a:srgbClr val="000000"/>
                </a:solidFill>
                <a:effectLst/>
                <a:latin typeface="Consolas"/>
              </a:rPr>
              <a:t>()</a:t>
            </a:r>
          </a:p>
          <a:p>
            <a:r>
              <a:rPr lang="en-US" b="0">
                <a:solidFill>
                  <a:srgbClr val="000000"/>
                </a:solidFill>
                <a:effectLst/>
                <a:latin typeface="Consolas"/>
              </a:rPr>
              <a:t>{</a:t>
            </a:r>
          </a:p>
          <a:p>
            <a:r>
              <a:rPr lang="en-US" b="0">
                <a:solidFill>
                  <a:srgbClr val="000000"/>
                </a:solidFill>
                <a:effectLst/>
                <a:latin typeface="Consolas"/>
              </a:rPr>
              <a:t>    Bar* </a:t>
            </a:r>
            <a:r>
              <a:rPr lang="en-US" b="0" err="1">
                <a:solidFill>
                  <a:srgbClr val="000000"/>
                </a:solidFill>
                <a:effectLst/>
                <a:latin typeface="Consolas"/>
              </a:rPr>
              <a:t>pBar</a:t>
            </a:r>
            <a:r>
              <a:rPr lang="en-US" b="0">
                <a:solidFill>
                  <a:srgbClr val="000000"/>
                </a:solidFill>
                <a:effectLst/>
                <a:latin typeface="Consolas"/>
              </a:rPr>
              <a:t> = </a:t>
            </a:r>
            <a:r>
              <a:rPr lang="en-US" b="0">
                <a:solidFill>
                  <a:srgbClr val="0000FF"/>
                </a:solidFill>
                <a:effectLst/>
                <a:latin typeface="Consolas"/>
              </a:rPr>
              <a:t>new</a:t>
            </a:r>
            <a:r>
              <a:rPr lang="en-US" b="0">
                <a:solidFill>
                  <a:srgbClr val="000000"/>
                </a:solidFill>
                <a:effectLst/>
                <a:latin typeface="Consolas"/>
              </a:rPr>
              <a:t> Bar(); </a:t>
            </a:r>
            <a:r>
              <a:rPr lang="en-US" b="0">
                <a:solidFill>
                  <a:srgbClr val="008000"/>
                </a:solidFill>
                <a:effectLst/>
                <a:latin typeface="Consolas"/>
              </a:rPr>
              <a:t>//with the Bar object, a new Foo is created and stored</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//reference counter = 1</a:t>
            </a:r>
            <a:endParaRPr lang="en-US" b="0">
              <a:solidFill>
                <a:srgbClr val="000000"/>
              </a:solidFill>
              <a:effectLst/>
              <a:latin typeface="Consolas"/>
            </a:endParaRPr>
          </a:p>
          <a:p>
            <a:endParaRPr lang="en-US" b="0">
              <a:solidFill>
                <a:srgbClr val="000000"/>
              </a:solidFill>
              <a:effectLst/>
              <a:latin typeface="Consolas" panose="020B0609020204030204" pitchFamily="49" charset="0"/>
            </a:endParaRPr>
          </a:p>
          <a:p>
            <a:r>
              <a:rPr lang="en-US" b="0">
                <a:solidFill>
                  <a:srgbClr val="000000"/>
                </a:solidFill>
                <a:effectLst/>
                <a:latin typeface="Consolas"/>
              </a:rPr>
              <a:t>    std::</a:t>
            </a:r>
            <a:r>
              <a:rPr lang="en-US" b="0" err="1">
                <a:solidFill>
                  <a:srgbClr val="000000"/>
                </a:solidFill>
                <a:effectLst/>
                <a:latin typeface="Consolas"/>
              </a:rPr>
              <a:t>shared_ptr</a:t>
            </a:r>
            <a:r>
              <a:rPr lang="en-US" b="0">
                <a:solidFill>
                  <a:srgbClr val="000000"/>
                </a:solidFill>
                <a:effectLst/>
                <a:latin typeface="Consolas"/>
              </a:rPr>
              <a:t>&lt;Foo&gt; </a:t>
            </a:r>
            <a:r>
              <a:rPr lang="en-US" b="0" err="1">
                <a:solidFill>
                  <a:srgbClr val="000000"/>
                </a:solidFill>
                <a:effectLst/>
                <a:latin typeface="Consolas"/>
              </a:rPr>
              <a:t>pFoo</a:t>
            </a:r>
            <a:r>
              <a:rPr lang="en-US" b="0">
                <a:solidFill>
                  <a:srgbClr val="000000"/>
                </a:solidFill>
                <a:effectLst/>
                <a:latin typeface="Consolas"/>
              </a:rPr>
              <a:t> = </a:t>
            </a:r>
            <a:r>
              <a:rPr lang="en-US" b="0" err="1">
                <a:solidFill>
                  <a:srgbClr val="000000"/>
                </a:solidFill>
                <a:effectLst/>
                <a:latin typeface="Consolas"/>
              </a:rPr>
              <a:t>pBar</a:t>
            </a:r>
            <a:r>
              <a:rPr lang="en-US" b="0">
                <a:solidFill>
                  <a:srgbClr val="000000"/>
                </a:solidFill>
                <a:effectLst/>
                <a:latin typeface="Consolas"/>
              </a:rPr>
              <a:t>-&gt;</a:t>
            </a:r>
            <a:r>
              <a:rPr lang="en-US" b="0" err="1">
                <a:solidFill>
                  <a:srgbClr val="000000"/>
                </a:solidFill>
                <a:effectLst/>
                <a:latin typeface="Consolas"/>
              </a:rPr>
              <a:t>getFoo</a:t>
            </a:r>
            <a:r>
              <a:rPr lang="en-US" b="0">
                <a:solidFill>
                  <a:srgbClr val="000000"/>
                </a:solidFill>
                <a:effectLst/>
                <a:latin typeface="Consolas"/>
              </a:rPr>
              <a:t>(); </a:t>
            </a:r>
            <a:r>
              <a:rPr lang="en-US" b="0">
                <a:solidFill>
                  <a:srgbClr val="008000"/>
                </a:solidFill>
                <a:effectLst/>
                <a:latin typeface="Consolas"/>
              </a:rPr>
              <a:t>//a copy of the shared pointer is created</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//reference counter = 2</a:t>
            </a:r>
            <a:endParaRPr lang="en-US" b="0">
              <a:solidFill>
                <a:srgbClr val="000000"/>
              </a:solidFill>
              <a:effectLst/>
              <a:latin typeface="Consolas"/>
            </a:endParaRPr>
          </a:p>
          <a:p>
            <a:endParaRPr lang="en-US" b="0">
              <a:solidFill>
                <a:srgbClr val="000000"/>
              </a:solidFill>
              <a:effectLst/>
              <a:latin typeface="Consolas" panose="020B0609020204030204" pitchFamily="49" charset="0"/>
            </a:endParaRPr>
          </a:p>
          <a:p>
            <a:r>
              <a:rPr lang="en-US" b="0">
                <a:solidFill>
                  <a:srgbClr val="000000"/>
                </a:solidFill>
                <a:effectLst/>
                <a:latin typeface="Consolas"/>
              </a:rPr>
              <a:t>    </a:t>
            </a:r>
            <a:r>
              <a:rPr lang="en-US" b="0" err="1">
                <a:solidFill>
                  <a:srgbClr val="000000"/>
                </a:solidFill>
                <a:effectLst/>
                <a:latin typeface="Consolas"/>
              </a:rPr>
              <a:t>pFoo</a:t>
            </a:r>
            <a:r>
              <a:rPr lang="en-US" b="0">
                <a:solidFill>
                  <a:srgbClr val="000000"/>
                </a:solidFill>
                <a:effectLst/>
                <a:latin typeface="Consolas"/>
              </a:rPr>
              <a:t>-&gt;</a:t>
            </a:r>
            <a:r>
              <a:rPr lang="en-US" b="0" err="1">
                <a:solidFill>
                  <a:srgbClr val="000000"/>
                </a:solidFill>
                <a:effectLst/>
                <a:latin typeface="Consolas"/>
              </a:rPr>
              <a:t>doSomething</a:t>
            </a:r>
            <a:r>
              <a:rPr lang="en-US" b="0">
                <a:solidFill>
                  <a:srgbClr val="000000"/>
                </a:solidFill>
                <a:effectLst/>
                <a:latin typeface="Consolas"/>
              </a:rPr>
              <a:t>();</a:t>
            </a:r>
            <a:r>
              <a:rPr lang="en-US">
                <a:solidFill>
                  <a:srgbClr val="000000"/>
                </a:solidFill>
                <a:latin typeface="Consolas"/>
              </a:rPr>
              <a:t> </a:t>
            </a:r>
          </a:p>
          <a:p>
            <a:endParaRPr lang="en-US">
              <a:solidFill>
                <a:srgbClr val="000000"/>
              </a:solidFill>
              <a:latin typeface="Consolas" panose="020B0609020204030204" pitchFamily="49" charset="0"/>
            </a:endParaRPr>
          </a:p>
          <a:p>
            <a:r>
              <a:rPr lang="en-US">
                <a:solidFill>
                  <a:srgbClr val="000000"/>
                </a:solidFill>
                <a:latin typeface="Consolas"/>
              </a:rPr>
              <a:t>   </a:t>
            </a:r>
            <a:r>
              <a:rPr lang="en-US" b="0">
                <a:solidFill>
                  <a:srgbClr val="000000"/>
                </a:solidFill>
                <a:effectLst/>
                <a:latin typeface="Consolas"/>
              </a:rPr>
              <a:t> </a:t>
            </a:r>
            <a:r>
              <a:rPr lang="en-US" b="0">
                <a:solidFill>
                  <a:srgbClr val="0000FF"/>
                </a:solidFill>
                <a:effectLst/>
                <a:latin typeface="Consolas"/>
              </a:rPr>
              <a:t>delete</a:t>
            </a:r>
            <a:r>
              <a:rPr lang="en-US" b="0">
                <a:solidFill>
                  <a:srgbClr val="000000"/>
                </a:solidFill>
                <a:effectLst/>
                <a:latin typeface="Consolas"/>
              </a:rPr>
              <a:t> </a:t>
            </a:r>
            <a:r>
              <a:rPr lang="en-US" err="1">
                <a:solidFill>
                  <a:srgbClr val="000000"/>
                </a:solidFill>
                <a:latin typeface="Consolas"/>
              </a:rPr>
              <a:t>pBar</a:t>
            </a:r>
            <a:r>
              <a:rPr lang="en-US" b="0">
                <a:solidFill>
                  <a:srgbClr val="000000"/>
                </a:solidFill>
                <a:effectLst/>
                <a:latin typeface="Consolas"/>
              </a:rPr>
              <a:t>; </a:t>
            </a:r>
            <a:r>
              <a:rPr lang="en-US" b="0">
                <a:solidFill>
                  <a:srgbClr val="008000"/>
                </a:solidFill>
                <a:effectLst/>
                <a:latin typeface="Consolas"/>
              </a:rPr>
              <a:t>//with </a:t>
            </a:r>
            <a:r>
              <a:rPr lang="en-US" b="0" err="1">
                <a:solidFill>
                  <a:srgbClr val="008000"/>
                </a:solidFill>
                <a:effectLst/>
                <a:latin typeface="Consolas"/>
              </a:rPr>
              <a:t>pBar</a:t>
            </a:r>
            <a:r>
              <a:rPr lang="en-US" b="0">
                <a:solidFill>
                  <a:srgbClr val="008000"/>
                </a:solidFill>
                <a:effectLst/>
                <a:latin typeface="Consolas"/>
              </a:rPr>
              <a:t> the private </a:t>
            </a:r>
            <a:r>
              <a:rPr lang="en-US" b="0" err="1">
                <a:solidFill>
                  <a:srgbClr val="008000"/>
                </a:solidFill>
                <a:effectLst/>
                <a:latin typeface="Consolas"/>
              </a:rPr>
              <a:t>pFoo</a:t>
            </a:r>
            <a:r>
              <a:rPr lang="en-US" b="0">
                <a:solidFill>
                  <a:srgbClr val="008000"/>
                </a:solidFill>
                <a:effectLst/>
                <a:latin typeface="Consolas"/>
              </a:rPr>
              <a:t> is destroyed</a:t>
            </a:r>
          </a:p>
          <a:p>
            <a:r>
              <a:rPr lang="en-US">
                <a:solidFill>
                  <a:srgbClr val="008000"/>
                </a:solidFill>
                <a:latin typeface="Consolas"/>
              </a:rPr>
              <a:t>    </a:t>
            </a:r>
            <a:r>
              <a:rPr lang="en-US" err="1">
                <a:solidFill>
                  <a:srgbClr val="000000"/>
                </a:solidFill>
                <a:latin typeface="Consolas"/>
              </a:rPr>
              <a:t>pFoo</a:t>
            </a:r>
            <a:r>
              <a:rPr lang="en-US">
                <a:solidFill>
                  <a:srgbClr val="000000"/>
                </a:solidFill>
                <a:latin typeface="Consolas"/>
              </a:rPr>
              <a:t>-&gt;Check();</a:t>
            </a:r>
          </a:p>
          <a:p>
            <a:r>
              <a:rPr lang="en-US" b="0">
                <a:solidFill>
                  <a:srgbClr val="000000"/>
                </a:solidFill>
                <a:effectLst/>
                <a:latin typeface="Consolas"/>
              </a:rPr>
              <a:t>    </a:t>
            </a:r>
            <a:r>
              <a:rPr lang="en-US" b="0">
                <a:solidFill>
                  <a:srgbClr val="008000"/>
                </a:solidFill>
                <a:effectLst/>
                <a:latin typeface="Consolas"/>
              </a:rPr>
              <a:t>//reference counter = 1</a:t>
            </a:r>
            <a:endParaRPr lang="en-US" b="0">
              <a:solidFill>
                <a:srgbClr val="000000"/>
              </a:solidFill>
              <a:effectLst/>
              <a:latin typeface="Consolas"/>
            </a:endParaRPr>
          </a:p>
          <a:p>
            <a:endParaRPr lang="en-US">
              <a:latin typeface="Consolas"/>
            </a:endParaRPr>
          </a:p>
          <a:p>
            <a:r>
              <a:rPr lang="en-US" b="0">
                <a:solidFill>
                  <a:srgbClr val="000000"/>
                </a:solidFill>
                <a:effectLst/>
                <a:latin typeface="Consolas"/>
              </a:rPr>
              <a:t>    </a:t>
            </a:r>
            <a:r>
              <a:rPr lang="en-US" b="0">
                <a:solidFill>
                  <a:srgbClr val="0000FF"/>
                </a:solidFill>
                <a:effectLst/>
                <a:latin typeface="Consolas"/>
              </a:rPr>
              <a:t>return</a:t>
            </a:r>
            <a:r>
              <a:rPr lang="en-US" b="0">
                <a:solidFill>
                  <a:srgbClr val="000000"/>
                </a:solidFill>
                <a:effectLst/>
                <a:latin typeface="Consolas"/>
              </a:rPr>
              <a:t>; </a:t>
            </a:r>
            <a:r>
              <a:rPr lang="en-US" b="0">
                <a:solidFill>
                  <a:srgbClr val="008000"/>
                </a:solidFill>
                <a:effectLst/>
                <a:latin typeface="Consolas"/>
              </a:rPr>
              <a:t>//with the return the local </a:t>
            </a:r>
            <a:r>
              <a:rPr lang="en-US" b="0" err="1">
                <a:solidFill>
                  <a:srgbClr val="008000"/>
                </a:solidFill>
                <a:effectLst/>
                <a:latin typeface="Consolas"/>
              </a:rPr>
              <a:t>pFoo</a:t>
            </a:r>
            <a:r>
              <a:rPr lang="en-US" b="0">
                <a:solidFill>
                  <a:srgbClr val="008000"/>
                </a:solidFill>
                <a:effectLst/>
                <a:latin typeface="Consolas"/>
              </a:rPr>
              <a:t> is destroyed automatically</a:t>
            </a:r>
            <a:r>
              <a:rPr lang="en-US">
                <a:solidFill>
                  <a:srgbClr val="008000"/>
                </a:solidFill>
                <a:latin typeface="Consolas"/>
              </a:rPr>
              <a:t> </a:t>
            </a:r>
            <a:endParaRPr lang="en-US" b="0">
              <a:solidFill>
                <a:srgbClr val="000000"/>
              </a:solidFill>
              <a:effectLst/>
              <a:latin typeface="Consolas" panose="020B0609020204030204" pitchFamily="49" charset="0"/>
            </a:endParaRPr>
          </a:p>
          <a:p>
            <a:r>
              <a:rPr lang="en-US" b="0">
                <a:solidFill>
                  <a:srgbClr val="000000"/>
                </a:solidFill>
                <a:effectLst/>
                <a:latin typeface="Consolas"/>
              </a:rPr>
              <a:t>    </a:t>
            </a:r>
            <a:r>
              <a:rPr lang="en-US" b="0">
                <a:solidFill>
                  <a:srgbClr val="008000"/>
                </a:solidFill>
                <a:effectLst/>
                <a:latin typeface="Consolas"/>
              </a:rPr>
              <a:t>//reference counter = 0</a:t>
            </a:r>
            <a:endParaRPr lang="en-US" b="0">
              <a:solidFill>
                <a:srgbClr val="000000"/>
              </a:solidFill>
              <a:effectLst/>
              <a:latin typeface="Consolas"/>
            </a:endParaRPr>
          </a:p>
          <a:p>
            <a:r>
              <a:rPr lang="en-US" b="0">
                <a:solidFill>
                  <a:srgbClr val="000000"/>
                </a:solidFill>
                <a:effectLst/>
                <a:latin typeface="Consolas"/>
              </a:rPr>
              <a:t>    </a:t>
            </a:r>
            <a:r>
              <a:rPr lang="en-US" b="0">
                <a:solidFill>
                  <a:srgbClr val="008000"/>
                </a:solidFill>
                <a:effectLst/>
                <a:latin typeface="Consolas"/>
              </a:rPr>
              <a:t>//internally the std::</a:t>
            </a:r>
            <a:r>
              <a:rPr lang="en-US" b="0" err="1">
                <a:solidFill>
                  <a:srgbClr val="008000"/>
                </a:solidFill>
                <a:effectLst/>
                <a:latin typeface="Consolas"/>
              </a:rPr>
              <a:t>shared_ptr</a:t>
            </a:r>
            <a:r>
              <a:rPr lang="en-US" b="0">
                <a:solidFill>
                  <a:srgbClr val="008000"/>
                </a:solidFill>
                <a:effectLst/>
                <a:latin typeface="Consolas"/>
              </a:rPr>
              <a:t> destroys the reference to the Foo object</a:t>
            </a:r>
            <a:endParaRPr lang="en-US" b="0">
              <a:solidFill>
                <a:srgbClr val="000000"/>
              </a:solidFill>
              <a:effectLst/>
              <a:latin typeface="Consolas"/>
            </a:endParaRPr>
          </a:p>
          <a:p>
            <a:r>
              <a:rPr lang="en-US" b="0">
                <a:solidFill>
                  <a:srgbClr val="000000"/>
                </a:solidFill>
                <a:effectLst/>
                <a:latin typeface="Consolas"/>
              </a:rPr>
              <a:t>}</a:t>
            </a:r>
          </a:p>
        </p:txBody>
      </p:sp>
    </p:spTree>
    <p:extLst>
      <p:ext uri="{BB962C8B-B14F-4D97-AF65-F5344CB8AC3E}">
        <p14:creationId xmlns:p14="http://schemas.microsoft.com/office/powerpoint/2010/main" val="40473475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hlinkClick r:id="rId2"/>
              </a:rPr>
              <a:t>std::weak_ptr&lt;T&gt;</a:t>
            </a:r>
            <a:endParaRPr lang="en-GB" sz="4000" b="1">
              <a:ea typeface="Calibri" panose="020F0502020204030204"/>
              <a:cs typeface="Calibri" panose="020F0502020204030204"/>
            </a:endParaRP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cs typeface="Calibri"/>
              </a:rPr>
              <a:t>Complementary addition to </a:t>
            </a:r>
            <a:r>
              <a:rPr lang="en-US" sz="2800">
                <a:latin typeface="Consolas"/>
                <a:cs typeface="Calibri"/>
              </a:rPr>
              <a:t>std::</a:t>
            </a:r>
            <a:r>
              <a:rPr lang="en-US" sz="2800" err="1">
                <a:latin typeface="Consolas"/>
                <a:cs typeface="Calibri"/>
              </a:rPr>
              <a:t>share_ptr</a:t>
            </a:r>
            <a:r>
              <a:rPr lang="en-US" sz="2800">
                <a:latin typeface="Consolas"/>
                <a:cs typeface="Calibri"/>
              </a:rPr>
              <a:t>&lt;T&gt;</a:t>
            </a:r>
          </a:p>
          <a:p>
            <a:pPr marL="645160" indent="-285750">
              <a:buFont typeface="Arial" panose="020B0604020202020204" pitchFamily="34" charset="0"/>
              <a:buChar char="•"/>
            </a:pPr>
            <a:r>
              <a:rPr lang="en-US" sz="2800">
                <a:cs typeface="Calibri"/>
              </a:rPr>
              <a:t>Provides a non-owning reference to an object that is managed by a shared pointer.</a:t>
            </a:r>
          </a:p>
          <a:p>
            <a:pPr marL="645160" indent="-285750">
              <a:buFont typeface="Arial" panose="020B0604020202020204" pitchFamily="34" charset="0"/>
              <a:buChar char="•"/>
            </a:pPr>
            <a:r>
              <a:rPr lang="en-US" sz="2800">
                <a:cs typeface="Calibri"/>
              </a:rPr>
              <a:t>Provides a way to access the managed object of a shared pointer without extending its lifetime.</a:t>
            </a:r>
          </a:p>
          <a:p>
            <a:pPr marL="645160" indent="-285750">
              <a:buFont typeface="Arial" panose="020B0604020202020204" pitchFamily="34" charset="0"/>
              <a:buChar char="•"/>
            </a:pPr>
            <a:r>
              <a:rPr lang="en-US" sz="2800">
                <a:cs typeface="Calibri"/>
              </a:rPr>
              <a:t>Breaks circular references (</a:t>
            </a:r>
            <a:r>
              <a:rPr lang="en-US" sz="2800" i="1">
                <a:cs typeface="Calibri" panose="020F0502020204030204"/>
              </a:rPr>
              <a:t>an object A points to object B and vice versa</a:t>
            </a:r>
            <a:r>
              <a:rPr lang="en-US" sz="2800">
                <a:cs typeface="Calibri" panose="020F0502020204030204"/>
              </a:rPr>
              <a:t>)</a:t>
            </a:r>
          </a:p>
          <a:p>
            <a:pPr marL="645160" indent="-285750">
              <a:buFont typeface="Arial" panose="020B0604020202020204" pitchFamily="34" charset="0"/>
              <a:buChar char="•"/>
            </a:pPr>
            <a:endParaRPr lang="cs-CZ" sz="2800">
              <a:cs typeface="Calibri" panose="020F0502020204030204"/>
            </a:endParaRPr>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54635" cy="646331"/>
          </a:xfrm>
          <a:prstGeom prst="rect">
            <a:avLst/>
          </a:prstGeom>
          <a:noFill/>
        </p:spPr>
        <p:txBody>
          <a:bodyPr wrap="square" lIns="91440" tIns="45720" rIns="91440" bIns="45720" anchor="t">
            <a:spAutoFit/>
          </a:bodyPr>
          <a:lstStyle/>
          <a:p>
            <a:r>
              <a:rPr lang="cs-CZ" b="0" err="1">
                <a:solidFill>
                  <a:srgbClr val="000000"/>
                </a:solidFill>
                <a:effectLst/>
                <a:latin typeface="Consolas"/>
              </a:rPr>
              <a:t>std</a:t>
            </a:r>
            <a:r>
              <a:rPr lang="cs-CZ">
                <a:solidFill>
                  <a:srgbClr val="000000"/>
                </a:solidFill>
                <a:latin typeface="Consolas"/>
              </a:rPr>
              <a:t>::</a:t>
            </a:r>
            <a:r>
              <a:rPr lang="cs-CZ" err="1">
                <a:solidFill>
                  <a:srgbClr val="000000"/>
                </a:solidFill>
                <a:latin typeface="Consolas"/>
              </a:rPr>
              <a:t>shared_</a:t>
            </a:r>
            <a:r>
              <a:rPr lang="cs-CZ" b="0" err="1">
                <a:solidFill>
                  <a:srgbClr val="000000"/>
                </a:solidFill>
                <a:effectLst/>
                <a:latin typeface="Consolas"/>
              </a:rPr>
              <a:t>ptr</a:t>
            </a:r>
            <a:r>
              <a:rPr lang="cs-CZ" b="0">
                <a:solidFill>
                  <a:srgbClr val="000000"/>
                </a:solidFill>
                <a:effectLst/>
                <a:latin typeface="Consolas"/>
              </a:rPr>
              <a:t>&lt;</a:t>
            </a:r>
            <a:r>
              <a:rPr lang="cs-CZ" b="0" err="1">
                <a:solidFill>
                  <a:srgbClr val="0000FF"/>
                </a:solidFill>
                <a:effectLst/>
                <a:latin typeface="Consolas"/>
              </a:rPr>
              <a:t>int</a:t>
            </a:r>
            <a:r>
              <a:rPr lang="cs-CZ" b="0">
                <a:solidFill>
                  <a:srgbClr val="000000"/>
                </a:solidFill>
                <a:effectLst/>
                <a:latin typeface="Consolas"/>
              </a:rPr>
              <a:t>&gt; </a:t>
            </a:r>
            <a:r>
              <a:rPr lang="cs-CZ" err="1">
                <a:solidFill>
                  <a:srgbClr val="000000"/>
                </a:solidFill>
                <a:latin typeface="Consolas"/>
              </a:rPr>
              <a:t>sharedPtr</a:t>
            </a:r>
            <a:r>
              <a:rPr lang="cs-CZ" b="0">
                <a:solidFill>
                  <a:srgbClr val="000000"/>
                </a:solidFill>
                <a:effectLst/>
                <a:latin typeface="Consolas"/>
              </a:rPr>
              <a:t>(</a:t>
            </a:r>
            <a:r>
              <a:rPr lang="cs-CZ" b="0" err="1">
                <a:solidFill>
                  <a:srgbClr val="0000FF"/>
                </a:solidFill>
                <a:effectLst/>
                <a:latin typeface="Consolas"/>
              </a:rPr>
              <a:t>new</a:t>
            </a:r>
            <a:r>
              <a:rPr lang="cs-CZ" b="0">
                <a:solidFill>
                  <a:srgbClr val="000000"/>
                </a:solidFill>
                <a:effectLst/>
                <a:latin typeface="Consolas"/>
              </a:rPr>
              <a:t> </a:t>
            </a:r>
            <a:r>
              <a:rPr lang="cs-CZ" b="0" err="1">
                <a:solidFill>
                  <a:srgbClr val="0000FF"/>
                </a:solidFill>
                <a:effectLst/>
                <a:latin typeface="Consolas"/>
              </a:rPr>
              <a:t>int</a:t>
            </a:r>
            <a:r>
              <a:rPr lang="cs-CZ" b="0">
                <a:solidFill>
                  <a:srgbClr val="000000"/>
                </a:solidFill>
                <a:effectLst/>
                <a:latin typeface="Consolas"/>
              </a:rPr>
              <a:t>(</a:t>
            </a:r>
            <a:r>
              <a:rPr lang="cs-CZ">
                <a:solidFill>
                  <a:srgbClr val="098658"/>
                </a:solidFill>
                <a:latin typeface="Consolas"/>
              </a:rPr>
              <a:t>42</a:t>
            </a:r>
            <a:r>
              <a:rPr lang="cs-CZ" b="0">
                <a:solidFill>
                  <a:srgbClr val="000000"/>
                </a:solidFill>
                <a:effectLst/>
                <a:latin typeface="Consolas"/>
              </a:rPr>
              <a:t>));</a:t>
            </a:r>
          </a:p>
          <a:p>
            <a:r>
              <a:rPr lang="cs-CZ" err="1">
                <a:solidFill>
                  <a:srgbClr val="000000"/>
                </a:solidFill>
                <a:latin typeface="Consolas"/>
              </a:rPr>
              <a:t>std</a:t>
            </a:r>
            <a:r>
              <a:rPr lang="cs-CZ">
                <a:solidFill>
                  <a:srgbClr val="000000"/>
                </a:solidFill>
                <a:latin typeface="Consolas"/>
              </a:rPr>
              <a:t>::</a:t>
            </a:r>
            <a:r>
              <a:rPr lang="cs-CZ" err="1">
                <a:solidFill>
                  <a:srgbClr val="000000"/>
                </a:solidFill>
                <a:latin typeface="Consolas"/>
              </a:rPr>
              <a:t>week_ptr</a:t>
            </a:r>
            <a:r>
              <a:rPr lang="cs-CZ">
                <a:solidFill>
                  <a:srgbClr val="000000"/>
                </a:solidFill>
                <a:latin typeface="Consolas"/>
              </a:rPr>
              <a:t>&lt;</a:t>
            </a:r>
            <a:r>
              <a:rPr lang="cs-CZ" err="1">
                <a:solidFill>
                  <a:srgbClr val="0000FF"/>
                </a:solidFill>
                <a:latin typeface="Consolas"/>
              </a:rPr>
              <a:t>int</a:t>
            </a:r>
            <a:r>
              <a:rPr lang="cs-CZ">
                <a:solidFill>
                  <a:srgbClr val="000000"/>
                </a:solidFill>
                <a:latin typeface="Consolas"/>
              </a:rPr>
              <a:t>&gt; </a:t>
            </a:r>
            <a:r>
              <a:rPr lang="cs-CZ" b="0" err="1">
                <a:solidFill>
                  <a:srgbClr val="000000"/>
                </a:solidFill>
                <a:effectLst/>
                <a:latin typeface="Consolas"/>
              </a:rPr>
              <a:t>ptr</a:t>
            </a:r>
            <a:r>
              <a:rPr lang="cs-CZ" b="0">
                <a:solidFill>
                  <a:srgbClr val="000000"/>
                </a:solidFill>
                <a:effectLst/>
                <a:latin typeface="Consolas"/>
              </a:rPr>
              <a:t> = </a:t>
            </a:r>
            <a:r>
              <a:rPr lang="cs-CZ" err="1">
                <a:solidFill>
                  <a:srgbClr val="000000"/>
                </a:solidFill>
                <a:latin typeface="Consolas"/>
              </a:rPr>
              <a:t>sharedPtr</a:t>
            </a:r>
            <a:r>
              <a:rPr lang="cs-CZ">
                <a:solidFill>
                  <a:srgbClr val="000000"/>
                </a:solidFill>
                <a:latin typeface="Consolas"/>
              </a:rPr>
              <a:t>;</a:t>
            </a:r>
            <a:endParaRPr lang="cs-CZ"/>
          </a:p>
        </p:txBody>
      </p:sp>
    </p:spTree>
    <p:extLst>
      <p:ext uri="{BB962C8B-B14F-4D97-AF65-F5344CB8AC3E}">
        <p14:creationId xmlns:p14="http://schemas.microsoft.com/office/powerpoint/2010/main" val="37519124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std::*_</a:t>
            </a:r>
            <a:r>
              <a:rPr lang="en-US" sz="4000" b="1" err="1"/>
              <a:t>ptr</a:t>
            </a:r>
            <a:r>
              <a:rPr lang="en-US" sz="4000" b="1"/>
              <a:t>&lt;T&gt; vs. std::make_*&lt;T&gt;</a:t>
            </a:r>
            <a:endParaRPr lang="en-US" sz="4000" b="1">
              <a:ea typeface="Calibri" panose="020F0502020204030204"/>
              <a:cs typeface="Calibri" panose="020F0502020204030204"/>
            </a:endParaRP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rPr>
              <a:t>Make_* is more memory leak safe.</a:t>
            </a:r>
          </a:p>
          <a:p>
            <a:pPr marL="645160" indent="-285750">
              <a:buFont typeface="Arial" panose="020B0604020202020204" pitchFamily="34" charset="0"/>
              <a:buChar char="•"/>
            </a:pPr>
            <a:r>
              <a:rPr lang="en-US" sz="2800">
                <a:ea typeface="+mn-lt"/>
                <a:cs typeface="+mn-lt"/>
              </a:rPr>
              <a:t>Make_* no duplicate writing.</a:t>
            </a:r>
            <a:br>
              <a:rPr lang="en-US" sz="2800">
                <a:ea typeface="+mn-lt"/>
                <a:cs typeface="+mn-lt"/>
              </a:rPr>
            </a:br>
            <a:r>
              <a:rPr lang="en-US" sz="2800" err="1">
                <a:latin typeface="Consolas"/>
                <a:ea typeface="+mn-lt"/>
                <a:cs typeface="+mn-lt"/>
              </a:rPr>
              <a:t>unique_ptr</a:t>
            </a:r>
            <a:r>
              <a:rPr lang="en-US" sz="2800">
                <a:latin typeface="Consolas"/>
                <a:ea typeface="+mn-lt"/>
                <a:cs typeface="+mn-lt"/>
              </a:rPr>
              <a:t>&lt;T&gt;(new T()) -&gt; </a:t>
            </a:r>
            <a:r>
              <a:rPr lang="en-US" sz="2800" err="1">
                <a:latin typeface="Consolas"/>
                <a:ea typeface="+mn-lt"/>
                <a:cs typeface="+mn-lt"/>
              </a:rPr>
              <a:t>make_unique</a:t>
            </a:r>
            <a:r>
              <a:rPr lang="en-US" sz="2800">
                <a:latin typeface="Consolas"/>
                <a:ea typeface="+mn-lt"/>
                <a:cs typeface="+mn-lt"/>
              </a:rPr>
              <a:t>&lt;T&gt;()</a:t>
            </a:r>
          </a:p>
          <a:p>
            <a:pPr marL="645160" indent="-285750">
              <a:buFont typeface="Arial" panose="020B0604020202020204" pitchFamily="34" charset="0"/>
              <a:buChar char="•"/>
            </a:pPr>
            <a:r>
              <a:rPr lang="en-US" sz="2800">
                <a:ea typeface="+mn-lt"/>
                <a:cs typeface="+mn-lt"/>
              </a:rPr>
              <a:t>Don't use </a:t>
            </a:r>
            <a:r>
              <a:rPr lang="en-US" sz="2800" err="1">
                <a:ea typeface="+mn-lt"/>
                <a:cs typeface="+mn-lt"/>
              </a:rPr>
              <a:t>make_unique</a:t>
            </a:r>
            <a:r>
              <a:rPr lang="en-US" sz="2800">
                <a:ea typeface="+mn-lt"/>
                <a:cs typeface="+mn-lt"/>
              </a:rPr>
              <a:t> if you need a custom </a:t>
            </a:r>
            <a:r>
              <a:rPr lang="en-US" sz="2800" err="1">
                <a:ea typeface="+mn-lt"/>
                <a:cs typeface="+mn-lt"/>
              </a:rPr>
              <a:t>deleter</a:t>
            </a:r>
            <a:r>
              <a:rPr lang="en-US" sz="2800">
                <a:ea typeface="+mn-lt"/>
                <a:cs typeface="+mn-lt"/>
              </a:rPr>
              <a:t> or are adopting a raw pointer from elsewhere.</a:t>
            </a:r>
            <a:endParaRPr lang="en-US" sz="2800">
              <a:ea typeface="Calibri" panose="020F0502020204030204"/>
              <a:cs typeface="Calibri" panose="020F0502020204030204"/>
            </a:endParaRPr>
          </a:p>
        </p:txBody>
      </p:sp>
      <p:sp>
        <p:nvSpPr>
          <p:cNvPr id="6" name="TextovéPole 5">
            <a:extLst>
              <a:ext uri="{FF2B5EF4-FFF2-40B4-BE49-F238E27FC236}">
                <a16:creationId xmlns:a16="http://schemas.microsoft.com/office/drawing/2014/main" id="{EDF03DA8-4D34-B152-6E17-783DB4679501}"/>
              </a:ext>
            </a:extLst>
          </p:cNvPr>
          <p:cNvSpPr txBox="1"/>
          <p:nvPr/>
        </p:nvSpPr>
        <p:spPr>
          <a:xfrm>
            <a:off x="572814" y="4049986"/>
            <a:ext cx="9855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FF"/>
                </a:solidFill>
                <a:latin typeface="Consolas"/>
              </a:rPr>
              <a:t>void</a:t>
            </a:r>
            <a:r>
              <a:rPr lang="en-US" dirty="0">
                <a:latin typeface="Consolas"/>
              </a:rPr>
              <a:t> function(std::</a:t>
            </a:r>
            <a:r>
              <a:rPr lang="en-US" dirty="0" err="1">
                <a:latin typeface="Consolas"/>
              </a:rPr>
              <a:t>unique_ptr</a:t>
            </a:r>
            <a:r>
              <a:rPr lang="en-US" dirty="0">
                <a:latin typeface="Consolas"/>
              </a:rPr>
              <a:t>&lt;A&gt;(</a:t>
            </a:r>
            <a:r>
              <a:rPr lang="en-US" dirty="0">
                <a:solidFill>
                  <a:srgbClr val="0000FF"/>
                </a:solidFill>
                <a:latin typeface="Consolas"/>
              </a:rPr>
              <a:t>new</a:t>
            </a:r>
            <a:r>
              <a:rPr lang="en-US" dirty="0">
                <a:latin typeface="Consolas"/>
              </a:rPr>
              <a:t> A()), std::</a:t>
            </a:r>
            <a:r>
              <a:rPr lang="en-US" dirty="0" err="1">
                <a:latin typeface="Consolas"/>
              </a:rPr>
              <a:t>unique_ptr</a:t>
            </a:r>
            <a:r>
              <a:rPr lang="en-US" dirty="0">
                <a:latin typeface="Consolas"/>
              </a:rPr>
              <a:t>&lt;B&gt;(</a:t>
            </a:r>
            <a:r>
              <a:rPr lang="en-US" dirty="0">
                <a:solidFill>
                  <a:srgbClr val="0000FF"/>
                </a:solidFill>
                <a:latin typeface="Consolas"/>
              </a:rPr>
              <a:t>new</a:t>
            </a:r>
            <a:r>
              <a:rPr lang="en-US" dirty="0">
                <a:latin typeface="Consolas"/>
              </a:rPr>
              <a:t> B())) ​</a:t>
            </a:r>
          </a:p>
          <a:p>
            <a:r>
              <a:rPr lang="en-US" dirty="0">
                <a:latin typeface="Consolas"/>
              </a:rPr>
              <a:t>{ </a:t>
            </a:r>
            <a:r>
              <a:rPr lang="en-US" dirty="0">
                <a:solidFill>
                  <a:srgbClr val="008000"/>
                </a:solidFill>
                <a:latin typeface="Consolas"/>
              </a:rPr>
              <a:t>// a silent memory leak upon failure of first </a:t>
            </a:r>
            <a:r>
              <a:rPr lang="en-US" dirty="0" err="1">
                <a:solidFill>
                  <a:srgbClr val="008000"/>
                </a:solidFill>
                <a:latin typeface="Consolas"/>
              </a:rPr>
              <a:t>ctor</a:t>
            </a:r>
            <a:r>
              <a:rPr lang="en-US" dirty="0">
                <a:solidFill>
                  <a:srgbClr val="008000"/>
                </a:solidFill>
                <a:latin typeface="Consolas"/>
              </a:rPr>
              <a:t> call }​</a:t>
            </a:r>
          </a:p>
          <a:p>
            <a:br>
              <a:rPr lang="en-US" dirty="0">
                <a:latin typeface="Consolas"/>
              </a:rPr>
            </a:br>
            <a:r>
              <a:rPr lang="en-US" dirty="0">
                <a:solidFill>
                  <a:srgbClr val="0000FF"/>
                </a:solidFill>
                <a:latin typeface="Consolas"/>
              </a:rPr>
              <a:t>void</a:t>
            </a:r>
            <a:r>
              <a:rPr lang="en-US" dirty="0">
                <a:latin typeface="Consolas"/>
              </a:rPr>
              <a:t> function(std::</a:t>
            </a:r>
            <a:r>
              <a:rPr lang="en-US" dirty="0" err="1">
                <a:latin typeface="Consolas"/>
              </a:rPr>
              <a:t>make_unique</a:t>
            </a:r>
            <a:r>
              <a:rPr lang="en-US" dirty="0">
                <a:latin typeface="Consolas"/>
              </a:rPr>
              <a:t>&lt;A&gt;(), std::</a:t>
            </a:r>
            <a:r>
              <a:rPr lang="en-US" dirty="0" err="1">
                <a:latin typeface="Consolas"/>
              </a:rPr>
              <a:t>make_unique</a:t>
            </a:r>
            <a:r>
              <a:rPr lang="en-US" dirty="0">
                <a:latin typeface="Consolas"/>
              </a:rPr>
              <a:t>&lt;B&gt;()) { </a:t>
            </a:r>
            <a:r>
              <a:rPr lang="en-US" dirty="0">
                <a:solidFill>
                  <a:srgbClr val="008000"/>
                </a:solidFill>
                <a:latin typeface="Consolas"/>
              </a:rPr>
              <a:t>// safe }​</a:t>
            </a:r>
          </a:p>
          <a:p>
            <a:endParaRPr lang="en-US" dirty="0">
              <a:latin typeface="Consolas"/>
            </a:endParaRPr>
          </a:p>
        </p:txBody>
      </p:sp>
    </p:spTree>
    <p:extLst>
      <p:ext uri="{BB962C8B-B14F-4D97-AF65-F5344CB8AC3E}">
        <p14:creationId xmlns:p14="http://schemas.microsoft.com/office/powerpoint/2010/main" val="14677215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t>Thread safe smart shared pointers</a:t>
            </a:r>
            <a:endParaRPr lang="en-US" sz="4000" b="1">
              <a:ea typeface="Calibri" panose="020F0502020204030204"/>
              <a:cs typeface="Calibri" panose="020F0502020204030204"/>
            </a:endParaRPr>
          </a:p>
        </p:txBody>
      </p:sp>
      <p:sp>
        <p:nvSpPr>
          <p:cNvPr id="5" name="TextovéPole 4"/>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rPr>
              <a:t>Modifying reference counter is thread safe, accessing resources not.</a:t>
            </a:r>
          </a:p>
          <a:p>
            <a:pPr marL="645160" indent="-285750">
              <a:buFont typeface="Arial" panose="020B0604020202020204" pitchFamily="34" charset="0"/>
              <a:buChar char="•"/>
            </a:pPr>
            <a:r>
              <a:rPr lang="en-US" sz="2800">
                <a:ea typeface="Calibri"/>
                <a:cs typeface="Calibri"/>
              </a:rPr>
              <a:t>To access a resource held by </a:t>
            </a:r>
            <a:r>
              <a:rPr lang="en-US" sz="2800" err="1">
                <a:ea typeface="Calibri"/>
                <a:cs typeface="Calibri"/>
              </a:rPr>
              <a:t>share_ptr</a:t>
            </a:r>
            <a:r>
              <a:rPr lang="en-US" sz="2800">
                <a:ea typeface="Calibri"/>
                <a:cs typeface="Calibri"/>
              </a:rPr>
              <a:t>, we need atomic share pointer.</a:t>
            </a:r>
          </a:p>
          <a:p>
            <a:pPr marL="645160" indent="-285750">
              <a:buFont typeface="Arial" panose="020B0604020202020204" pitchFamily="34" charset="0"/>
              <a:buChar char="•"/>
            </a:pPr>
            <a:r>
              <a:rPr lang="en-US" sz="2800">
                <a:ea typeface="Calibri"/>
                <a:cs typeface="Calibri"/>
              </a:rPr>
              <a:t>Since C++20, we use </a:t>
            </a:r>
            <a:r>
              <a:rPr lang="en-US" sz="2800">
                <a:ea typeface="Calibri"/>
                <a:cs typeface="Calibri"/>
                <a:hlinkClick r:id="rId2"/>
              </a:rPr>
              <a:t>std::atomic as wrapper</a:t>
            </a:r>
            <a:r>
              <a:rPr lang="en-US" sz="2800">
                <a:ea typeface="Calibri"/>
                <a:cs typeface="Calibri"/>
              </a:rPr>
              <a:t> around thread-safe accessing.</a:t>
            </a:r>
          </a:p>
        </p:txBody>
      </p:sp>
      <p:sp>
        <p:nvSpPr>
          <p:cNvPr id="6" name="TextovéPole 5">
            <a:extLst>
              <a:ext uri="{FF2B5EF4-FFF2-40B4-BE49-F238E27FC236}">
                <a16:creationId xmlns:a16="http://schemas.microsoft.com/office/drawing/2014/main" id="{B6E666C3-DC21-A718-3914-2181F75050CB}"/>
              </a:ext>
            </a:extLst>
          </p:cNvPr>
          <p:cNvSpPr txBox="1"/>
          <p:nvPr/>
        </p:nvSpPr>
        <p:spPr>
          <a:xfrm>
            <a:off x="704193" y="3393090"/>
            <a:ext cx="54934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#include</a:t>
            </a:r>
            <a:r>
              <a:rPr lang="en-US">
                <a:latin typeface="Consolas"/>
              </a:rPr>
              <a:t> </a:t>
            </a:r>
            <a:r>
              <a:rPr lang="en-US">
                <a:solidFill>
                  <a:srgbClr val="0000FF"/>
                </a:solidFill>
                <a:latin typeface="Consolas"/>
              </a:rPr>
              <a:t>&lt;</a:t>
            </a:r>
            <a:r>
              <a:rPr lang="en-US">
                <a:solidFill>
                  <a:srgbClr val="A31515"/>
                </a:solidFill>
                <a:latin typeface="Consolas"/>
              </a:rPr>
              <a:t>atomic</a:t>
            </a:r>
            <a:r>
              <a:rPr lang="en-US">
                <a:solidFill>
                  <a:srgbClr val="0000FF"/>
                </a:solidFill>
                <a:latin typeface="Consolas"/>
              </a:rPr>
              <a:t>&gt;</a:t>
            </a:r>
          </a:p>
          <a:p>
            <a:r>
              <a:rPr lang="en-US">
                <a:solidFill>
                  <a:srgbClr val="0000FF"/>
                </a:solidFill>
                <a:latin typeface="Consolas"/>
              </a:rPr>
              <a:t>#include</a:t>
            </a:r>
            <a:r>
              <a:rPr lang="en-US">
                <a:latin typeface="Consolas"/>
              </a:rPr>
              <a:t> </a:t>
            </a:r>
            <a:r>
              <a:rPr lang="en-US">
                <a:solidFill>
                  <a:srgbClr val="0000FF"/>
                </a:solidFill>
                <a:latin typeface="Consolas"/>
              </a:rPr>
              <a:t>&lt;</a:t>
            </a:r>
            <a:r>
              <a:rPr lang="en-US">
                <a:solidFill>
                  <a:srgbClr val="A31515"/>
                </a:solidFill>
                <a:latin typeface="Consolas"/>
              </a:rPr>
              <a:t>memory</a:t>
            </a:r>
            <a:r>
              <a:rPr lang="en-US">
                <a:solidFill>
                  <a:srgbClr val="0000FF"/>
                </a:solidFill>
                <a:latin typeface="Consolas"/>
              </a:rPr>
              <a:t>&gt;</a:t>
            </a:r>
          </a:p>
          <a:p>
            <a:br>
              <a:rPr lang="en-US">
                <a:latin typeface="Consolas"/>
              </a:rPr>
            </a:br>
            <a:r>
              <a:rPr lang="en-US">
                <a:solidFill>
                  <a:srgbClr val="0000FF"/>
                </a:solidFill>
                <a:latin typeface="Consolas"/>
              </a:rPr>
              <a:t>int</a:t>
            </a:r>
            <a:r>
              <a:rPr lang="en-US">
                <a:latin typeface="Consolas"/>
              </a:rPr>
              <a:t> main() {</a:t>
            </a:r>
          </a:p>
          <a:p>
            <a:r>
              <a:rPr lang="en-US">
                <a:latin typeface="Consolas"/>
              </a:rPr>
              <a:t>  std::atomic&lt;std::shared_ptr&lt;</a:t>
            </a:r>
            <a:r>
              <a:rPr lang="en-US">
                <a:solidFill>
                  <a:srgbClr val="0000FF"/>
                </a:solidFill>
                <a:latin typeface="Consolas"/>
              </a:rPr>
              <a:t>int</a:t>
            </a:r>
            <a:r>
              <a:rPr lang="en-US">
                <a:latin typeface="Consolas"/>
              </a:rPr>
              <a:t>&gt;&gt; ptr;</a:t>
            </a:r>
          </a:p>
          <a:p>
            <a:r>
              <a:rPr lang="en-US">
                <a:latin typeface="Consolas"/>
              </a:rPr>
              <a:t>  ptr.store(std::make_shared&lt;</a:t>
            </a:r>
            <a:r>
              <a:rPr lang="en-US">
                <a:solidFill>
                  <a:srgbClr val="0000FF"/>
                </a:solidFill>
                <a:latin typeface="Consolas"/>
              </a:rPr>
              <a:t>int</a:t>
            </a:r>
            <a:r>
              <a:rPr lang="en-US">
                <a:latin typeface="Consolas"/>
              </a:rPr>
              <a:t>&gt;(</a:t>
            </a:r>
            <a:r>
              <a:rPr lang="en-US">
                <a:solidFill>
                  <a:srgbClr val="098658"/>
                </a:solidFill>
                <a:latin typeface="Consolas"/>
              </a:rPr>
              <a:t>42</a:t>
            </a:r>
            <a:r>
              <a:rPr lang="en-US">
                <a:latin typeface="Consolas"/>
              </a:rPr>
              <a:t>));</a:t>
            </a:r>
          </a:p>
          <a:p>
            <a:r>
              <a:rPr lang="en-US">
                <a:latin typeface="Consolas"/>
              </a:rPr>
              <a:t>  std::shared_ptr&lt;</a:t>
            </a:r>
            <a:r>
              <a:rPr lang="en-US">
                <a:solidFill>
                  <a:srgbClr val="0000FF"/>
                </a:solidFill>
                <a:latin typeface="Consolas"/>
              </a:rPr>
              <a:t>int</a:t>
            </a:r>
            <a:r>
              <a:rPr lang="en-US">
                <a:latin typeface="Consolas"/>
              </a:rPr>
              <a:t>&gt; p = ptr.load();</a:t>
            </a:r>
          </a:p>
          <a:p>
            <a:r>
              <a:rPr lang="en-US">
                <a:latin typeface="Consolas"/>
              </a:rPr>
              <a:t>  </a:t>
            </a:r>
            <a:r>
              <a:rPr lang="en-US">
                <a:solidFill>
                  <a:srgbClr val="0000FF"/>
                </a:solidFill>
                <a:latin typeface="Consolas"/>
              </a:rPr>
              <a:t>return</a:t>
            </a:r>
            <a:r>
              <a:rPr lang="en-US">
                <a:latin typeface="Consolas"/>
              </a:rPr>
              <a:t> </a:t>
            </a:r>
            <a:r>
              <a:rPr lang="en-US">
                <a:solidFill>
                  <a:srgbClr val="098658"/>
                </a:solidFill>
                <a:latin typeface="Consolas"/>
              </a:rPr>
              <a:t>0</a:t>
            </a:r>
            <a:r>
              <a:rPr lang="en-US">
                <a:latin typeface="Consolas"/>
              </a:rPr>
              <a:t>;</a:t>
            </a:r>
          </a:p>
          <a:p>
            <a:r>
              <a:rPr lang="en-US">
                <a:latin typeface="Consolas"/>
              </a:rPr>
              <a:t>}</a:t>
            </a:r>
          </a:p>
          <a:p>
            <a:endParaRPr lang="en-US">
              <a:latin typeface="Consolas"/>
            </a:endParaRPr>
          </a:p>
        </p:txBody>
      </p:sp>
    </p:spTree>
    <p:extLst>
      <p:ext uri="{BB962C8B-B14F-4D97-AF65-F5344CB8AC3E}">
        <p14:creationId xmlns:p14="http://schemas.microsoft.com/office/powerpoint/2010/main" val="113051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types (start-up overview)</a:t>
            </a:r>
            <a:endParaRPr lang="cs-CZ"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int = integer (0, 1, 2, .. or -1, -2, …).</a:t>
            </a:r>
          </a:p>
          <a:p>
            <a:pPr marL="645750" indent="-285750">
              <a:buFont typeface="Arial" panose="020B0604020202020204" pitchFamily="34" charset="0"/>
              <a:buChar char="•"/>
            </a:pPr>
            <a:r>
              <a:rPr lang="en-GB" sz="2800"/>
              <a:t>double = double precision flouting point value (0.0, 1.0, 1.1, 1.00001 etc.)</a:t>
            </a:r>
          </a:p>
          <a:p>
            <a:pPr marL="645750" indent="-285750">
              <a:buFont typeface="Arial" panose="020B0604020202020204" pitchFamily="34" charset="0"/>
              <a:buChar char="•"/>
            </a:pPr>
            <a:r>
              <a:rPr lang="en-GB" sz="2800"/>
              <a:t>char = character (‘a’, ‘b’, …)</a:t>
            </a:r>
          </a:p>
          <a:p>
            <a:pPr marL="645750" indent="-285750">
              <a:buFont typeface="Arial" panose="020B0604020202020204" pitchFamily="34" charset="0"/>
              <a:buChar char="•"/>
            </a:pPr>
            <a:r>
              <a:rPr lang="en-GB" sz="2800"/>
              <a:t>string = array of chars</a:t>
            </a:r>
            <a:endParaRPr lang="cs-CZ" sz="2800"/>
          </a:p>
        </p:txBody>
      </p:sp>
    </p:spTree>
    <p:extLst>
      <p:ext uri="{BB962C8B-B14F-4D97-AF65-F5344CB8AC3E}">
        <p14:creationId xmlns:p14="http://schemas.microsoft.com/office/powerpoint/2010/main" val="32474297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US" sz="4000" b="1">
                <a:ea typeface="Calibri"/>
                <a:cs typeface="Calibri"/>
              </a:rPr>
              <a:t>Exercise</a:t>
            </a: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ea typeface="Calibri"/>
                <a:cs typeface="Calibri"/>
              </a:rPr>
              <a:t>Create a function that takes a unique pointer to numeric values.</a:t>
            </a:r>
          </a:p>
          <a:p>
            <a:pPr marL="645160" indent="-285750">
              <a:buFont typeface="Arial" panose="020B0604020202020204" pitchFamily="34" charset="0"/>
              <a:buChar char="•"/>
            </a:pPr>
            <a:r>
              <a:rPr lang="en-US" sz="2800" dirty="0">
                <a:ea typeface="Calibri"/>
                <a:cs typeface="Calibri"/>
              </a:rPr>
              <a:t>Do a sum of those numeric values.</a:t>
            </a:r>
          </a:p>
          <a:p>
            <a:pPr marL="645160" indent="-285750">
              <a:buFont typeface="Arial" panose="020B0604020202020204" pitchFamily="34" charset="0"/>
              <a:buChar char="•"/>
            </a:pPr>
            <a:r>
              <a:rPr lang="en-US" sz="2800" dirty="0">
                <a:ea typeface="Calibri"/>
                <a:cs typeface="Calibri"/>
              </a:rPr>
              <a:t>Return a unique pointer to the result of those values.</a:t>
            </a:r>
          </a:p>
          <a:p>
            <a:pPr marL="645160" indent="-285750">
              <a:buFont typeface="Arial" panose="020B0604020202020204" pitchFamily="34" charset="0"/>
              <a:buChar char="•"/>
            </a:pPr>
            <a:endParaRPr lang="en-US" sz="2800" dirty="0">
              <a:ea typeface="Calibri"/>
              <a:cs typeface="Calibri"/>
            </a:endParaRPr>
          </a:p>
          <a:p>
            <a:pPr marL="645160" indent="-285750">
              <a:buFont typeface="Arial" panose="020B0604020202020204" pitchFamily="34" charset="0"/>
              <a:buChar char="•"/>
            </a:pPr>
            <a:endParaRPr lang="cs-CZ" sz="2800" dirty="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7E0808A9-AC67-6A44-0E66-3B06EFAF37FF}"/>
              </a:ext>
            </a:extLst>
          </p:cNvPr>
          <p:cNvSpPr txBox="1"/>
          <p:nvPr/>
        </p:nvSpPr>
        <p:spPr>
          <a:xfrm>
            <a:off x="2399710" y="5380891"/>
            <a:ext cx="6115050" cy="646331"/>
          </a:xfrm>
          <a:prstGeom prst="rect">
            <a:avLst/>
          </a:prstGeom>
          <a:noFill/>
        </p:spPr>
        <p:txBody>
          <a:bodyPr wrap="square">
            <a:spAutoFit/>
          </a:bodyPr>
          <a:lstStyle/>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unique_ptr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valuePtr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auto </a:t>
            </a:r>
            <a:r>
              <a:rPr lang="cs-CZ" b="0" err="1">
                <a:solidFill>
                  <a:srgbClr val="000000"/>
                </a:solidFill>
                <a:effectLst/>
                <a:latin typeface="Consolas" panose="020B0609020204030204" pitchFamily="49" charset="0"/>
              </a:rPr>
              <a:t>ptr</a:t>
            </a:r>
            <a:r>
              <a:rPr lang="cs-CZ" b="0">
                <a:solidFill>
                  <a:srgbClr val="000000"/>
                </a:solidFill>
                <a:effectLst/>
                <a:latin typeface="Consolas" panose="020B0609020204030204" pitchFamily="49" charset="0"/>
              </a:rPr>
              <a:t> = </a:t>
            </a:r>
            <a:r>
              <a:rPr lang="en-GB" b="0">
                <a:solidFill>
                  <a:srgbClr val="000000"/>
                </a:solidFill>
                <a:effectLst/>
                <a:latin typeface="Consolas" panose="020B0609020204030204" pitchFamily="49" charset="0"/>
              </a:rPr>
              <a:t>std::</a:t>
            </a:r>
            <a:r>
              <a:rPr lang="cs-CZ" b="0" err="1">
                <a:solidFill>
                  <a:srgbClr val="000000"/>
                </a:solidFill>
                <a:effectLst/>
                <a:latin typeface="Consolas" panose="020B0609020204030204" pitchFamily="49" charset="0"/>
              </a:rPr>
              <a:t>make_unique</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a:t>
            </a:r>
            <a:r>
              <a:rPr lang="cs-CZ" b="0" err="1">
                <a:solidFill>
                  <a:srgbClr val="0000FF"/>
                </a:solidFill>
                <a:effectLst/>
                <a:latin typeface="Consolas" panose="020B0609020204030204" pitchFamily="49" charset="0"/>
              </a:rPr>
              <a:t>new</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47</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08806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err="1"/>
              <a:t>Lambdas</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675952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What </a:t>
            </a:r>
            <a:r>
              <a:rPr lang="en-GB" sz="4000" b="1"/>
              <a:t>is </a:t>
            </a:r>
            <a:r>
              <a:rPr lang="cs-CZ" sz="4000" b="1"/>
              <a:t>lambda?</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Anonymous function generated by compiler</a:t>
            </a:r>
          </a:p>
          <a:p>
            <a:pPr marL="645750" indent="-285750">
              <a:buFont typeface="Arial" panose="020B0604020202020204" pitchFamily="34" charset="0"/>
              <a:buChar char="•"/>
            </a:pPr>
            <a:r>
              <a:rPr lang="en-GB" sz="2800"/>
              <a:t>An expression which holds some code.</a:t>
            </a:r>
            <a:endParaRPr lang="cs-CZ" sz="2800"/>
          </a:p>
          <a:p>
            <a:pPr marL="645750" indent="-285750">
              <a:buFont typeface="Arial" panose="020B0604020202020204" pitchFamily="34" charset="0"/>
              <a:buChar char="•"/>
            </a:pPr>
            <a:r>
              <a:rPr lang="en-GB" sz="2800"/>
              <a:t>The lambda function has overloaded () operator by a compiler.</a:t>
            </a:r>
          </a:p>
          <a:p>
            <a:pPr marL="645750" indent="-285750">
              <a:buFont typeface="Arial" panose="020B0604020202020204" pitchFamily="34" charset="0"/>
              <a:buChar char="•"/>
            </a:pPr>
            <a:r>
              <a:rPr lang="en-GB" sz="2800"/>
              <a:t>[](){} ⬅a valid lambda 🤷🏿‍♀️</a:t>
            </a:r>
          </a:p>
        </p:txBody>
      </p:sp>
      <p:sp>
        <p:nvSpPr>
          <p:cNvPr id="3" name="TextovéPole 2">
            <a:extLst>
              <a:ext uri="{FF2B5EF4-FFF2-40B4-BE49-F238E27FC236}">
                <a16:creationId xmlns:a16="http://schemas.microsoft.com/office/drawing/2014/main" id="{359F72CB-3AF0-E2C9-9EDC-0C91EB0C0FAE}"/>
              </a:ext>
            </a:extLst>
          </p:cNvPr>
          <p:cNvSpPr txBox="1"/>
          <p:nvPr/>
        </p:nvSpPr>
        <p:spPr>
          <a:xfrm>
            <a:off x="228598" y="4153014"/>
            <a:ext cx="11017975" cy="461665"/>
          </a:xfrm>
          <a:prstGeom prst="rect">
            <a:avLst/>
          </a:prstGeom>
          <a:noFill/>
        </p:spPr>
        <p:txBody>
          <a:bodyPr wrap="square">
            <a:spAutoFit/>
          </a:bodyPr>
          <a:lstStyle/>
          <a:p>
            <a:pPr marL="360000"/>
            <a:r>
              <a:rPr lang="en-GB" sz="2400">
                <a:latin typeface="Consolas" panose="020B0609020204030204" pitchFamily="49" charset="0"/>
              </a:rPr>
              <a:t>auto </a:t>
            </a:r>
            <a:r>
              <a:rPr lang="en-GB" sz="2400" err="1">
                <a:latin typeface="Consolas" panose="020B0609020204030204" pitchFamily="49" charset="0"/>
              </a:rPr>
              <a:t>isEven</a:t>
            </a:r>
            <a:r>
              <a:rPr lang="en-GB" sz="2400">
                <a:latin typeface="Consolas" panose="020B0609020204030204" pitchFamily="49" charset="0"/>
              </a:rPr>
              <a:t> = [](int candidate) {return candidate % 2 == 0; };</a:t>
            </a:r>
            <a:endParaRPr lang="cs-CZ" sz="2400">
              <a:latin typeface="Consolas" panose="020B0609020204030204" pitchFamily="49" charset="0"/>
            </a:endParaRPr>
          </a:p>
        </p:txBody>
      </p:sp>
    </p:spTree>
    <p:extLst>
      <p:ext uri="{BB962C8B-B14F-4D97-AF65-F5344CB8AC3E}">
        <p14:creationId xmlns:p14="http://schemas.microsoft.com/office/powerpoint/2010/main" val="9796238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Why lambda</a:t>
            </a:r>
            <a:r>
              <a:rPr lang="cs-CZ" sz="4000" b="1"/>
              <a:t>?</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For generic programming</a:t>
            </a:r>
          </a:p>
          <a:p>
            <a:pPr marL="645750" indent="-285750">
              <a:buFont typeface="Arial" panose="020B0604020202020204" pitchFamily="34" charset="0"/>
              <a:buChar char="•"/>
            </a:pPr>
            <a:r>
              <a:rPr lang="en-GB" sz="2800"/>
              <a:t>For functional programming</a:t>
            </a:r>
          </a:p>
          <a:p>
            <a:pPr marL="645750" indent="-285750">
              <a:buFont typeface="Arial" panose="020B0604020202020204" pitchFamily="34" charset="0"/>
              <a:buChar char="•"/>
            </a:pPr>
            <a:r>
              <a:rPr lang="en-GB" sz="2800"/>
              <a:t>For concurrency</a:t>
            </a:r>
          </a:p>
          <a:p>
            <a:pPr marL="645750" indent="-285750">
              <a:buFont typeface="Arial" panose="020B0604020202020204" pitchFamily="34" charset="0"/>
              <a:buChar char="•"/>
            </a:pPr>
            <a:r>
              <a:rPr lang="en-GB" sz="2800"/>
              <a:t>Readability (no joke)</a:t>
            </a:r>
            <a:br>
              <a:rPr lang="en-GB" sz="2800"/>
            </a:br>
            <a:r>
              <a:rPr lang="en-GB" sz="2800"/>
              <a:t>(eliminates function pointers which are hard to read and write)</a:t>
            </a:r>
          </a:p>
        </p:txBody>
      </p:sp>
    </p:spTree>
    <p:extLst>
      <p:ext uri="{BB962C8B-B14F-4D97-AF65-F5344CB8AC3E}">
        <p14:creationId xmlns:p14="http://schemas.microsoft.com/office/powerpoint/2010/main" val="3583181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Lambda syntax</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Mandatory auto</a:t>
            </a:r>
            <a:endParaRPr lang="cs-CZ"/>
          </a:p>
          <a:p>
            <a:pPr marL="645160" indent="-285750">
              <a:buFont typeface="Arial" panose="020B0604020202020204" pitchFamily="34" charset="0"/>
              <a:buChar char="•"/>
            </a:pPr>
            <a:r>
              <a:rPr lang="en-GB" sz="2800">
                <a:highlight>
                  <a:srgbClr val="FF0000"/>
                </a:highlight>
              </a:rPr>
              <a:t>Name of lambda</a:t>
            </a:r>
            <a:r>
              <a:rPr lang="en-GB" sz="2800"/>
              <a:t> (a variable which hold the lambda expression)</a:t>
            </a:r>
            <a:endParaRPr lang="en-GB" sz="2800">
              <a:cs typeface="Calibri"/>
            </a:endParaRPr>
          </a:p>
          <a:p>
            <a:pPr marL="645160" indent="-285750">
              <a:buFont typeface="Arial" panose="020B0604020202020204" pitchFamily="34" charset="0"/>
              <a:buChar char="•"/>
            </a:pPr>
            <a:r>
              <a:rPr lang="en-GB" sz="2800">
                <a:highlight>
                  <a:srgbClr val="00FFFF"/>
                </a:highlight>
              </a:rPr>
              <a:t>[ ] capture clause</a:t>
            </a:r>
            <a:br>
              <a:rPr lang="en-GB" sz="2800"/>
            </a:br>
            <a:r>
              <a:rPr lang="en-GB" sz="2800"/>
              <a:t>(makes variables from calling scope available inside the lambda body)</a:t>
            </a:r>
            <a:endParaRPr lang="en-GB" sz="2800">
              <a:cs typeface="Calibri"/>
            </a:endParaRPr>
          </a:p>
          <a:p>
            <a:pPr marL="645160" indent="-285750">
              <a:buFont typeface="Arial" panose="020B0604020202020204" pitchFamily="34" charset="0"/>
              <a:buChar char="•"/>
            </a:pPr>
            <a:r>
              <a:rPr lang="en-GB" sz="2800">
                <a:highlight>
                  <a:srgbClr val="00FF00"/>
                </a:highlight>
              </a:rPr>
              <a:t>( ) input arguments to lambda body</a:t>
            </a:r>
            <a:endParaRPr lang="en-GB" sz="2800">
              <a:highlight>
                <a:srgbClr val="00FF00"/>
              </a:highlight>
              <a:cs typeface="Calibri"/>
            </a:endParaRPr>
          </a:p>
          <a:p>
            <a:pPr marL="645160" indent="-285750">
              <a:buFont typeface="Arial" panose="020B0604020202020204" pitchFamily="34" charset="0"/>
              <a:buChar char="•"/>
            </a:pPr>
            <a:r>
              <a:rPr lang="en-GB" sz="2800">
                <a:highlight>
                  <a:srgbClr val="FFFF00"/>
                </a:highlight>
              </a:rPr>
              <a:t>{ } lambda body</a:t>
            </a:r>
            <a:endParaRPr lang="en-GB" sz="2800">
              <a:highlight>
                <a:srgbClr val="FFFF00"/>
              </a:highlight>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3" name="TextovéPole 2">
            <a:extLst>
              <a:ext uri="{FF2B5EF4-FFF2-40B4-BE49-F238E27FC236}">
                <a16:creationId xmlns:a16="http://schemas.microsoft.com/office/drawing/2014/main" id="{51E2C06C-5AA6-D7BE-E39E-86E330204C23}"/>
              </a:ext>
            </a:extLst>
          </p:cNvPr>
          <p:cNvSpPr txBox="1"/>
          <p:nvPr/>
        </p:nvSpPr>
        <p:spPr>
          <a:xfrm>
            <a:off x="234532" y="4848396"/>
            <a:ext cx="11077746" cy="1569660"/>
          </a:xfrm>
          <a:prstGeom prst="rect">
            <a:avLst/>
          </a:prstGeom>
          <a:noFill/>
        </p:spPr>
        <p:txBody>
          <a:bodyPr wrap="square" lIns="91440" tIns="45720" rIns="91440" bIns="45720" anchor="t">
            <a:spAutoFit/>
          </a:bodyPr>
          <a:lstStyle/>
          <a:p>
            <a:pPr marL="359410"/>
            <a:r>
              <a:rPr lang="en-GB" sz="2400">
                <a:latin typeface="Consolas"/>
              </a:rPr>
              <a:t>auto </a:t>
            </a:r>
            <a:r>
              <a:rPr lang="en-GB" sz="2400" err="1">
                <a:highlight>
                  <a:srgbClr val="FF0000"/>
                </a:highlight>
                <a:latin typeface="Consolas"/>
              </a:rPr>
              <a:t>isEven</a:t>
            </a:r>
            <a:r>
              <a:rPr lang="en-GB" sz="2400">
                <a:latin typeface="Consolas"/>
              </a:rPr>
              <a:t> = </a:t>
            </a:r>
            <a:r>
              <a:rPr lang="en-GB" sz="2400">
                <a:highlight>
                  <a:srgbClr val="00FFFF"/>
                </a:highlight>
                <a:latin typeface="Consolas"/>
              </a:rPr>
              <a:t>[]</a:t>
            </a:r>
            <a:r>
              <a:rPr lang="en-GB" sz="2400">
                <a:highlight>
                  <a:srgbClr val="00FF00"/>
                </a:highlight>
                <a:latin typeface="Consolas"/>
              </a:rPr>
              <a:t>(int candidate)</a:t>
            </a:r>
            <a:r>
              <a:rPr lang="en-GB" sz="2400">
                <a:latin typeface="Consolas"/>
              </a:rPr>
              <a:t> </a:t>
            </a:r>
            <a:r>
              <a:rPr lang="en-GB" sz="2400">
                <a:highlight>
                  <a:srgbClr val="FFFF00"/>
                </a:highlight>
                <a:latin typeface="Consolas"/>
              </a:rPr>
              <a:t>{return candidate % 2 == 0; }</a:t>
            </a:r>
            <a:r>
              <a:rPr lang="en-GB" sz="2400">
                <a:latin typeface="Consolas"/>
              </a:rPr>
              <a:t>;</a:t>
            </a:r>
            <a:endParaRPr lang="cs-CZ">
              <a:latin typeface="Consolas"/>
            </a:endParaRPr>
          </a:p>
          <a:p>
            <a:pPr marL="359410"/>
            <a:endParaRPr lang="en-GB" sz="2400">
              <a:latin typeface="Consolas" panose="020B0609020204030204" pitchFamily="49" charset="0"/>
            </a:endParaRPr>
          </a:p>
          <a:p>
            <a:pPr marL="359410"/>
            <a:r>
              <a:rPr lang="en-GB" sz="2400">
                <a:latin typeface="Consolas"/>
              </a:rPr>
              <a:t>vector </a:t>
            </a:r>
            <a:r>
              <a:rPr lang="en-GB" sz="2400" err="1">
                <a:latin typeface="Consolas"/>
              </a:rPr>
              <a:t>nums</a:t>
            </a:r>
            <a:r>
              <a:rPr lang="en-GB" sz="2400">
                <a:latin typeface="Consolas"/>
              </a:rPr>
              <a:t> {2,3,4,-1,1};</a:t>
            </a:r>
          </a:p>
          <a:p>
            <a:pPr marL="359410"/>
            <a:r>
              <a:rPr lang="en-GB" sz="2400">
                <a:latin typeface="Consolas"/>
              </a:rPr>
              <a:t>int evens = std::</a:t>
            </a:r>
            <a:r>
              <a:rPr lang="en-GB" sz="2400" err="1">
                <a:latin typeface="Consolas"/>
              </a:rPr>
              <a:t>count_if</a:t>
            </a:r>
            <a:r>
              <a:rPr lang="en-GB" sz="2400">
                <a:latin typeface="Consolas"/>
              </a:rPr>
              <a:t>(begin(</a:t>
            </a:r>
            <a:r>
              <a:rPr lang="en-GB" sz="2400" err="1">
                <a:latin typeface="Consolas"/>
              </a:rPr>
              <a:t>nums</a:t>
            </a:r>
            <a:r>
              <a:rPr lang="en-GB" sz="2400">
                <a:latin typeface="Consolas"/>
              </a:rPr>
              <a:t>), end(</a:t>
            </a:r>
            <a:r>
              <a:rPr lang="en-GB" sz="2400" err="1">
                <a:latin typeface="Consolas"/>
              </a:rPr>
              <a:t>nums</a:t>
            </a:r>
            <a:r>
              <a:rPr lang="en-GB" sz="2400">
                <a:latin typeface="Consolas"/>
              </a:rPr>
              <a:t>), </a:t>
            </a:r>
            <a:r>
              <a:rPr lang="en-GB" sz="2400" err="1">
                <a:latin typeface="Consolas"/>
              </a:rPr>
              <a:t>isEven</a:t>
            </a:r>
            <a:r>
              <a:rPr lang="en-GB" sz="2400">
                <a:latin typeface="Consolas"/>
              </a:rPr>
              <a:t>);</a:t>
            </a:r>
            <a:endParaRPr lang="cs-CZ" sz="2400">
              <a:latin typeface="Consolas"/>
            </a:endParaRPr>
          </a:p>
        </p:txBody>
      </p:sp>
    </p:spTree>
    <p:extLst>
      <p:ext uri="{BB962C8B-B14F-4D97-AF65-F5344CB8AC3E}">
        <p14:creationId xmlns:p14="http://schemas.microsoft.com/office/powerpoint/2010/main" val="31542131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The lambda capture clause</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By default, member variables are </a:t>
            </a:r>
            <a:r>
              <a:rPr lang="en-GB" sz="2800" err="1"/>
              <a:t>const</a:t>
            </a:r>
            <a:r>
              <a:rPr lang="cs-CZ" sz="2800"/>
              <a:t> </a:t>
            </a:r>
            <a:r>
              <a:rPr lang="en-US" sz="2800"/>
              <a:t>(finally!)</a:t>
            </a:r>
            <a:endParaRPr lang="en-GB" sz="2800">
              <a:cs typeface="Calibri" panose="020F0502020204030204"/>
            </a:endParaRPr>
          </a:p>
          <a:p>
            <a:pPr marL="645160" indent="-285750">
              <a:buFont typeface="Arial" panose="020B0604020202020204" pitchFamily="34" charset="0"/>
              <a:buChar char="•"/>
            </a:pPr>
            <a:r>
              <a:rPr lang="en-GB" sz="2800"/>
              <a:t>[ ] captures nothing, lambda uses only function parameters</a:t>
            </a:r>
            <a:endParaRPr lang="en-GB" sz="2800">
              <a:cs typeface="Calibri"/>
            </a:endParaRPr>
          </a:p>
          <a:p>
            <a:pPr marL="645160" indent="-285750">
              <a:buFont typeface="Arial" panose="020B0604020202020204" pitchFamily="34" charset="0"/>
              <a:buChar char="•"/>
            </a:pPr>
            <a:r>
              <a:rPr lang="en-GB" sz="2800"/>
              <a:t>[x, y] captures x and y by value</a:t>
            </a:r>
            <a:endParaRPr lang="en-GB" sz="2800">
              <a:cs typeface="Calibri"/>
            </a:endParaRPr>
          </a:p>
          <a:p>
            <a:pPr marL="645160" indent="-285750">
              <a:buFont typeface="Arial" panose="020B0604020202020204" pitchFamily="34" charset="0"/>
              <a:buChar char="•"/>
            </a:pPr>
            <a:r>
              <a:rPr lang="en-GB" sz="2800"/>
              <a:t>[&amp;x, &amp;y] captures x and y by reference</a:t>
            </a:r>
            <a:endParaRPr lang="en-GB" sz="2800">
              <a:cs typeface="Calibri"/>
            </a:endParaRPr>
          </a:p>
          <a:p>
            <a:pPr marL="645160" indent="-285750">
              <a:buFont typeface="Arial" panose="020B0604020202020204" pitchFamily="34" charset="0"/>
              <a:buChar char="•"/>
            </a:pPr>
            <a:r>
              <a:rPr lang="en-GB" sz="2800">
                <a:cs typeface="Calibri"/>
              </a:rPr>
              <a:t>[&amp;x, y] captures x by reference, y by value</a:t>
            </a:r>
            <a:endParaRPr lang="en-GB" sz="2800"/>
          </a:p>
          <a:p>
            <a:pPr marL="645160" indent="-285750">
              <a:buFont typeface="Arial" panose="020B0604020202020204" pitchFamily="34" charset="0"/>
              <a:buChar char="•"/>
            </a:pPr>
            <a:r>
              <a:rPr lang="en-GB" sz="2800"/>
              <a:t>[x = a+1, y = std::move(b)] alias and move capture</a:t>
            </a:r>
            <a:endParaRPr lang="en-GB" sz="2800">
              <a:cs typeface="Calibri"/>
            </a:endParaRPr>
          </a:p>
          <a:p>
            <a:pPr marL="645160" indent="-285750">
              <a:buFont typeface="Arial" panose="020B0604020202020204" pitchFamily="34" charset="0"/>
              <a:buChar char="•"/>
            </a:pPr>
            <a:r>
              <a:rPr lang="en-GB" sz="2800"/>
              <a:t>[=] all in! copy of everything</a:t>
            </a:r>
            <a:endParaRPr lang="en-GB" sz="2800">
              <a:cs typeface="Calibri"/>
            </a:endParaRPr>
          </a:p>
          <a:p>
            <a:pPr marL="645160" indent="-285750">
              <a:buFont typeface="Arial" panose="020B0604020202020204" pitchFamily="34" charset="0"/>
              <a:buChar char="•"/>
            </a:pPr>
            <a:r>
              <a:rPr lang="en-GB" sz="2800"/>
              <a:t>[&amp;] all in! as reference</a:t>
            </a:r>
            <a:endParaRPr lang="en-GB" sz="2800">
              <a:cs typeface="Calibri"/>
            </a:endParaRPr>
          </a:p>
          <a:p>
            <a:pPr marL="645160" indent="-285750">
              <a:buFont typeface="Arial" panose="020B0604020202020204" pitchFamily="34" charset="0"/>
              <a:buChar char="•"/>
            </a:pPr>
            <a:r>
              <a:rPr lang="en-GB" sz="2800">
                <a:cs typeface="Calibri"/>
              </a:rPr>
              <a:t>[=, &amp;x] captures x by reference, everything else by value</a:t>
            </a:r>
          </a:p>
          <a:p>
            <a:pPr marL="645160" indent="-285750">
              <a:buFont typeface="Arial" panose="020B0604020202020204" pitchFamily="34" charset="0"/>
              <a:buChar char="•"/>
            </a:pPr>
            <a:r>
              <a:rPr lang="en-GB" sz="2800">
                <a:cs typeface="Calibri"/>
              </a:rPr>
              <a:t>[&amp;, x] captures x by value, everything else by reference</a:t>
            </a:r>
          </a:p>
          <a:p>
            <a:pPr marL="645160" indent="-285750">
              <a:buFont typeface="Arial" panose="020B0604020202020204" pitchFamily="34" charset="0"/>
              <a:buChar char="•"/>
            </a:pPr>
            <a:r>
              <a:rPr lang="en-GB" sz="2800"/>
              <a:t>Mutable =&gt; allows lambda to change capture references</a:t>
            </a:r>
          </a:p>
          <a:p>
            <a:pPr marL="645160" indent="-285750">
              <a:buFont typeface="Arial" panose="020B0604020202020204" pitchFamily="34" charset="0"/>
              <a:buChar char="•"/>
            </a:pPr>
            <a:r>
              <a:rPr lang="en-GB" sz="2800">
                <a:cs typeface="Calibri"/>
              </a:rPr>
              <a:t>Static variables are captured by reference (</a:t>
            </a:r>
            <a:r>
              <a:rPr lang="en-GB" sz="2800" i="1">
                <a:cs typeface="Calibri"/>
              </a:rPr>
              <a:t>as default ??? </a:t>
            </a:r>
            <a:r>
              <a:rPr lang="en-GB" sz="2800">
                <a:cs typeface="Calibri"/>
              </a:rPr>
              <a:t>🤔)</a:t>
            </a:r>
          </a:p>
        </p:txBody>
      </p:sp>
    </p:spTree>
    <p:extLst>
      <p:ext uri="{BB962C8B-B14F-4D97-AF65-F5344CB8AC3E}">
        <p14:creationId xmlns:p14="http://schemas.microsoft.com/office/powerpoint/2010/main" val="15442923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Mutable</a:t>
            </a:r>
          </a:p>
        </p:txBody>
      </p:sp>
      <p:sp>
        <p:nvSpPr>
          <p:cNvPr id="5" name="TextovéPole 4"/>
          <p:cNvSpPr txBox="1"/>
          <p:nvPr/>
        </p:nvSpPr>
        <p:spPr>
          <a:xfrm>
            <a:off x="0"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By default, member variables are const</a:t>
            </a:r>
            <a:endParaRPr lang="cs-CZ"/>
          </a:p>
          <a:p>
            <a:pPr marL="645160" indent="-285750">
              <a:buFont typeface="Arial" panose="020B0604020202020204" pitchFamily="34" charset="0"/>
              <a:buChar char="•"/>
            </a:pPr>
            <a:r>
              <a:rPr lang="en-US" sz="2800"/>
              <a:t>Mutable =&gt; allows lambda to change capture references</a:t>
            </a:r>
            <a:endParaRPr lang="en-US" sz="2800">
              <a:cs typeface="Calibri"/>
            </a:endParaRPr>
          </a:p>
          <a:p>
            <a:pPr marL="645160" indent="-285750">
              <a:buFont typeface="Arial" panose="020B0604020202020204" pitchFamily="34" charset="0"/>
              <a:buChar char="•"/>
            </a:pPr>
            <a:r>
              <a:rPr lang="en-US" altLang="cs-CZ" sz="2800"/>
              <a:t>Lambda requires </a:t>
            </a:r>
            <a:r>
              <a:rPr lang="en-US" altLang="cs-CZ" sz="2800">
                <a:latin typeface="Consolas"/>
              </a:rPr>
              <a:t>mutable</a:t>
            </a:r>
            <a:r>
              <a:rPr lang="en-US" altLang="cs-CZ" sz="2800"/>
              <a:t> because by default,</a:t>
            </a:r>
            <a:br>
              <a:rPr lang="en-US" altLang="cs-CZ" sz="2800"/>
            </a:br>
            <a:r>
              <a:rPr lang="en-US" altLang="cs-CZ" sz="2800"/>
              <a:t>a function object should produce the same result every time it's called</a:t>
            </a:r>
            <a:r>
              <a:rPr lang="en-US" altLang="cs-CZ" sz="1600"/>
              <a:t> </a:t>
            </a:r>
            <a:endParaRPr lang="en-US" altLang="cs-CZ" sz="4400" b="0" i="0" u="none" strike="noStrike" cap="none" normalizeH="0" baseline="0">
              <a:ln>
                <a:noFill/>
              </a:ln>
              <a:effectLst/>
              <a:cs typeface="Calibri" panose="020F0502020204030204"/>
            </a:endParaRPr>
          </a:p>
        </p:txBody>
      </p:sp>
      <p:sp>
        <p:nvSpPr>
          <p:cNvPr id="10" name="TextovéPole 9">
            <a:extLst>
              <a:ext uri="{FF2B5EF4-FFF2-40B4-BE49-F238E27FC236}">
                <a16:creationId xmlns:a16="http://schemas.microsoft.com/office/drawing/2014/main" id="{1F8C296A-2884-1B2D-C50F-4938A1B98FB2}"/>
              </a:ext>
            </a:extLst>
          </p:cNvPr>
          <p:cNvSpPr txBox="1"/>
          <p:nvPr/>
        </p:nvSpPr>
        <p:spPr>
          <a:xfrm>
            <a:off x="177478" y="3530223"/>
            <a:ext cx="12014522" cy="2616101"/>
          </a:xfrm>
          <a:prstGeom prst="rect">
            <a:avLst/>
          </a:prstGeom>
          <a:noFill/>
        </p:spPr>
        <p:txBody>
          <a:bodyPr wrap="square" lIns="91440" tIns="45720" rIns="91440" bIns="45720" anchor="t">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br>
              <a:rPr lang="cs-CZ" sz="1600" b="0">
                <a:effectLst/>
                <a:latin typeface="Consolas" panose="020B0609020204030204" pitchFamily="49" charset="0"/>
              </a:rPr>
            </a:br>
            <a:r>
              <a:rPr lang="cs-CZ" sz="1600" b="0" err="1">
                <a:solidFill>
                  <a:srgbClr val="0000FF"/>
                </a:solidFill>
                <a:effectLst/>
                <a:latin typeface="Consolas"/>
              </a:rPr>
              <a:t>int</a:t>
            </a:r>
            <a:r>
              <a:rPr lang="cs-CZ" sz="1600" b="0">
                <a:solidFill>
                  <a:srgbClr val="000000"/>
                </a:solidFill>
                <a:effectLst/>
                <a:latin typeface="Consolas"/>
              </a:rPr>
              <a:t> </a:t>
            </a:r>
            <a:r>
              <a:rPr lang="cs-CZ" sz="1600" b="0" err="1">
                <a:solidFill>
                  <a:srgbClr val="000000"/>
                </a:solidFill>
                <a:effectLst/>
                <a:latin typeface="Consolas"/>
              </a:rPr>
              <a:t>main</a:t>
            </a:r>
            <a:r>
              <a:rPr lang="cs-CZ" sz="1600" b="0">
                <a:solidFill>
                  <a:srgbClr val="000000"/>
                </a:solidFill>
                <a:effectLst/>
                <a:latin typeface="Consolas"/>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a:t>
            </a:r>
          </a:p>
          <a:p>
            <a:r>
              <a:rPr lang="cs-CZ" sz="1600" b="0">
                <a:solidFill>
                  <a:srgbClr val="000000"/>
                </a:solidFill>
                <a:effectLst/>
                <a:latin typeface="Consolas"/>
              </a:rPr>
              <a:t>    </a:t>
            </a:r>
            <a:r>
              <a:rPr lang="cs-CZ" sz="1600">
                <a:solidFill>
                  <a:srgbClr val="000000"/>
                </a:solidFill>
                <a:latin typeface="Consolas"/>
              </a:rPr>
              <a:t>[&amp;](){</a:t>
            </a:r>
            <a:r>
              <a:rPr lang="cs-CZ" sz="1600" b="0">
                <a:solidFill>
                  <a:srgbClr val="000000"/>
                </a:solidFill>
                <a:effectLst/>
                <a:latin typeface="Consolas"/>
              </a:rPr>
              <a:t>n = </a:t>
            </a:r>
            <a:r>
              <a:rPr lang="cs-CZ" sz="1600" b="0">
                <a:solidFill>
                  <a:srgbClr val="098658"/>
                </a:solidFill>
                <a:effectLst/>
                <a:latin typeface="Consolas"/>
              </a:rPr>
              <a:t>10</a:t>
            </a:r>
            <a:r>
              <a:rPr lang="cs-CZ" sz="1600" b="0">
                <a:solidFill>
                  <a:srgbClr val="000000"/>
                </a:solidFill>
                <a:effectLst/>
                <a:latin typeface="Consolas"/>
              </a:rPr>
              <a:t>;}();         </a:t>
            </a:r>
            <a:r>
              <a:rPr lang="cs-CZ" sz="1600" b="0">
                <a:solidFill>
                  <a:srgbClr val="008000"/>
                </a:solidFill>
                <a:effectLst/>
                <a:latin typeface="Consolas"/>
              </a:rPr>
              <a:t>// OK</a:t>
            </a:r>
            <a:endParaRPr lang="cs-CZ" sz="1600" b="0">
              <a:solidFill>
                <a:srgbClr val="000000"/>
              </a:solidFill>
              <a:effectLst/>
              <a:latin typeface="Consolas"/>
            </a:endParaRPr>
          </a:p>
          <a:p>
            <a:r>
              <a:rPr lang="cs-CZ" sz="1600" b="0">
                <a:solidFill>
                  <a:srgbClr val="000000"/>
                </a:solidFill>
                <a:effectLst/>
                <a:latin typeface="Consolas" panose="020B0609020204030204" pitchFamily="49" charset="0"/>
              </a:rPr>
              <a:t>    [=]() </a:t>
            </a:r>
            <a:r>
              <a:rPr lang="cs-CZ" sz="1600" b="0" err="1">
                <a:solidFill>
                  <a:srgbClr val="0000FF"/>
                </a:solidFill>
                <a:effectLst/>
                <a:latin typeface="Consolas" panose="020B0609020204030204" pitchFamily="49" charset="0"/>
              </a:rPr>
              <a:t>mutable</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20</a:t>
            </a:r>
            <a:r>
              <a:rPr lang="cs-CZ" sz="1600" b="0">
                <a:solidFill>
                  <a:srgbClr val="000000"/>
                </a:solidFill>
                <a:effectLst/>
                <a:latin typeface="Consolas" panose="020B0609020204030204" pitchFamily="49" charset="0"/>
              </a:rPr>
              <a:t>;}();</a:t>
            </a:r>
            <a:r>
              <a:rPr lang="cs-CZ" sz="1600" b="0">
                <a:solidFill>
                  <a:srgbClr val="008000"/>
                </a:solidFill>
                <a:effectLst/>
                <a:latin typeface="Consolas" panose="020B0609020204030204" pitchFamily="49" charset="0"/>
              </a:rPr>
              <a:t>// OK</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[=](){n = 10;}();      // </a:t>
            </a:r>
            <a:r>
              <a:rPr lang="cs-CZ" sz="1600" b="0" err="1">
                <a:solidFill>
                  <a:srgbClr val="008000"/>
                </a:solidFill>
                <a:effectLst/>
                <a:latin typeface="Consolas" panose="020B0609020204030204" pitchFamily="49" charset="0"/>
              </a:rPr>
              <a:t>Error</a:t>
            </a:r>
            <a:r>
              <a:rPr lang="cs-CZ" sz="1600" b="0">
                <a:solidFill>
                  <a:srgbClr val="008000"/>
                </a:solidFill>
                <a:effectLst/>
                <a:latin typeface="Consolas" panose="020B0609020204030204" pitchFamily="49" charset="0"/>
              </a:rPr>
              <a:t>: a by-</a:t>
            </a:r>
            <a:r>
              <a:rPr lang="cs-CZ" sz="1600" b="0" err="1">
                <a:solidFill>
                  <a:srgbClr val="008000"/>
                </a:solidFill>
                <a:effectLst/>
                <a:latin typeface="Consolas" panose="020B0609020204030204" pitchFamily="49" charset="0"/>
              </a:rPr>
              <a:t>value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capture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cannot</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be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modified</a:t>
            </a:r>
            <a:r>
              <a:rPr lang="cs-CZ" sz="1600" b="0">
                <a:solidFill>
                  <a:srgbClr val="008000"/>
                </a:solidFill>
                <a:effectLst/>
                <a:latin typeface="Consolas" panose="020B0609020204030204" pitchFamily="49" charset="0"/>
              </a:rPr>
              <a:t> in a non-</a:t>
            </a:r>
            <a:r>
              <a:rPr lang="cs-CZ" sz="1600" b="0" err="1">
                <a:solidFill>
                  <a:srgbClr val="008000"/>
                </a:solidFill>
                <a:effectLst/>
                <a:latin typeface="Consolas" panose="020B0609020204030204" pitchFamily="49" charset="0"/>
              </a:rPr>
              <a:t>mutable</a:t>
            </a:r>
            <a:r>
              <a:rPr lang="cs-CZ" sz="1600" b="0">
                <a:solidFill>
                  <a:srgbClr val="008000"/>
                </a:solidFill>
                <a:effectLst/>
                <a:latin typeface="Consolas" panose="020B0609020204030204" pitchFamily="49" charset="0"/>
              </a:rPr>
              <a:t> lambda</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n &lt;&lt; </a:t>
            </a:r>
            <a:r>
              <a:rPr lang="cs-CZ" sz="1600" b="0">
                <a:solidFill>
                  <a:srgbClr val="A31515"/>
                </a:solidFill>
                <a:effectLst/>
                <a:latin typeface="Consolas" panose="020B0609020204030204" pitchFamily="49" charset="0"/>
              </a:rPr>
              <a:t>"\n"</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"10"</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899193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The lambda vs. function pointers</a:t>
            </a:r>
          </a:p>
        </p:txBody>
      </p:sp>
      <p:sp>
        <p:nvSpPr>
          <p:cNvPr id="5" name="TextovéPole 4"/>
          <p:cNvSpPr txBox="1"/>
          <p:nvPr/>
        </p:nvSpPr>
        <p:spPr>
          <a:xfrm>
            <a:off x="0" y="1477109"/>
            <a:ext cx="65912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Lambda is an easy-to-use replacement for function pointers.</a:t>
            </a:r>
            <a:endParaRPr lang="cs-CZ"/>
          </a:p>
          <a:p>
            <a:pPr marL="645160" indent="-285750">
              <a:buFont typeface="Arial" panose="020B0604020202020204" pitchFamily="34" charset="0"/>
              <a:buChar char="•"/>
            </a:pPr>
            <a:r>
              <a:rPr lang="en-GB" sz="2800"/>
              <a:t>Not all cases make sense for lambdas.</a:t>
            </a:r>
            <a:endParaRPr lang="en-GB" sz="2800">
              <a:cs typeface="Calibri"/>
            </a:endParaRPr>
          </a:p>
          <a:p>
            <a:pPr marL="645160" indent="-285750">
              <a:buFont typeface="Arial" panose="020B0604020202020204" pitchFamily="34" charset="0"/>
              <a:buChar char="•"/>
            </a:pPr>
            <a:r>
              <a:rPr lang="en-GB" sz="2800"/>
              <a:t>Ugly C-like function pointers can be replaced by smart function pointers with </a:t>
            </a:r>
            <a:r>
              <a:rPr lang="en-GB" sz="2800">
                <a:latin typeface="Consolas"/>
              </a:rPr>
              <a:t>auto</a:t>
            </a:r>
            <a:r>
              <a:rPr lang="en-GB" sz="2800"/>
              <a:t>.</a:t>
            </a:r>
            <a:endParaRPr lang="en-GB" sz="2800">
              <a:cs typeface="Calibri"/>
            </a:endParaRPr>
          </a:p>
          <a:p>
            <a:pPr marL="645160" indent="-285750">
              <a:buFont typeface="Arial" panose="020B0604020202020204" pitchFamily="34" charset="0"/>
              <a:buChar char="•"/>
            </a:pPr>
            <a:r>
              <a:rPr lang="en-GB" sz="2800"/>
              <a:t>Lambdas are supported by SL.</a:t>
            </a:r>
            <a:endParaRPr lang="en-GB" sz="2800">
              <a:cs typeface="Calibri" panose="020F0502020204030204"/>
            </a:endParaRPr>
          </a:p>
        </p:txBody>
      </p:sp>
      <p:sp>
        <p:nvSpPr>
          <p:cNvPr id="6" name="TextovéPole 5">
            <a:extLst>
              <a:ext uri="{FF2B5EF4-FFF2-40B4-BE49-F238E27FC236}">
                <a16:creationId xmlns:a16="http://schemas.microsoft.com/office/drawing/2014/main" id="{3E45A54E-D80A-B6A5-D7DE-D959001E46F0}"/>
              </a:ext>
            </a:extLst>
          </p:cNvPr>
          <p:cNvSpPr txBox="1"/>
          <p:nvPr/>
        </p:nvSpPr>
        <p:spPr>
          <a:xfrm>
            <a:off x="7099299" y="1011384"/>
            <a:ext cx="5092700" cy="5755422"/>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err="1">
                <a:solidFill>
                  <a:srgbClr val="0000FF"/>
                </a:solidFill>
                <a:effectLst/>
                <a:latin typeface="Consolas" panose="020B0609020204030204" pitchFamily="49" charset="0"/>
              </a:rPr>
              <a:t>using</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namespace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x,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y){</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x + y;}</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pointer </a:t>
            </a:r>
            <a:r>
              <a:rPr lang="cs-CZ" sz="1600" b="0" err="1">
                <a:solidFill>
                  <a:srgbClr val="008000"/>
                </a:solidFill>
                <a:effectLst/>
                <a:latin typeface="Consolas" panose="020B0609020204030204" pitchFamily="49" charset="0"/>
              </a:rPr>
              <a:t>declaration</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for</a:t>
            </a:r>
            <a:r>
              <a:rPr lang="cs-CZ" sz="1600" b="0">
                <a:solidFill>
                  <a:srgbClr val="008000"/>
                </a:solidFill>
                <a:effectLst/>
                <a:latin typeface="Consolas" panose="020B0609020204030204" pitchFamily="49" charset="0"/>
              </a:rPr>
              <a:t> a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having</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int</a:t>
            </a:r>
            <a:r>
              <a:rPr lang="cs-CZ" sz="1600" b="0">
                <a:solidFill>
                  <a:srgbClr val="008000"/>
                </a:solidFill>
                <a:effectLst/>
                <a:latin typeface="Consolas" panose="020B0609020204030204" pitchFamily="49" charset="0"/>
              </a:rPr>
              <a:t> as</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return type and </a:t>
            </a:r>
            <a:r>
              <a:rPr lang="cs-CZ" sz="1600" b="0" err="1">
                <a:solidFill>
                  <a:srgbClr val="008000"/>
                </a:solidFill>
                <a:effectLst/>
                <a:latin typeface="Consolas" panose="020B0609020204030204" pitchFamily="49" charset="0"/>
              </a:rPr>
              <a:t>two</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int</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parameter</a:t>
            </a:r>
            <a:endParaRPr lang="en-US" sz="1600" b="0">
              <a:solidFill>
                <a:srgbClr val="008000"/>
              </a:solidFill>
              <a:effectLst/>
              <a:latin typeface="Consolas" panose="020B0609020204030204" pitchFamily="49" charset="0"/>
            </a:endParaRP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 Evolution of function pointers</a:t>
            </a:r>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(*funptr1)(</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funptr2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Calling</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the</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function</a:t>
            </a:r>
            <a:r>
              <a:rPr lang="cs-CZ" sz="1600" b="0">
                <a:solidFill>
                  <a:srgbClr val="008000"/>
                </a:solidFill>
                <a:effectLst/>
                <a:latin typeface="Consolas" panose="020B0609020204030204" pitchFamily="49" charset="0"/>
              </a:rPr>
              <a:t> pointer</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x = funptr1(</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y = funptr2(</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x &lt;&lt; </a:t>
            </a:r>
            <a:r>
              <a:rPr lang="cs-CZ" sz="1600" b="0" err="1">
                <a:solidFill>
                  <a:srgbClr val="000000"/>
                </a:solidFill>
                <a:effectLst/>
                <a:latin typeface="Consolas" panose="020B0609020204030204" pitchFamily="49" charset="0"/>
              </a:rPr>
              <a:t>endl</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cout</a:t>
            </a:r>
            <a:r>
              <a:rPr lang="cs-CZ" sz="1600" b="0">
                <a:solidFill>
                  <a:srgbClr val="000000"/>
                </a:solidFill>
                <a:effectLst/>
                <a:latin typeface="Consolas" panose="020B0609020204030204" pitchFamily="49" charset="0"/>
              </a:rPr>
              <a:t> &lt;&lt; y;</a:t>
            </a:r>
          </a:p>
          <a:p>
            <a:br>
              <a:rPr lang="cs-CZ" sz="1600" b="0">
                <a:solidFill>
                  <a:srgbClr val="000000"/>
                </a:solidFill>
                <a:effectLst/>
                <a:latin typeface="Consolas" panose="020B0609020204030204" pitchFamily="49" charset="0"/>
              </a:rPr>
            </a:b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928973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Exercise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Define a vector of a vector of int.</a:t>
            </a:r>
          </a:p>
          <a:p>
            <a:pPr marL="645750" indent="-285750">
              <a:buFont typeface="Arial" panose="020B0604020202020204" pitchFamily="34" charset="0"/>
              <a:buChar char="•"/>
            </a:pPr>
            <a:r>
              <a:rPr lang="en-GB" sz="2800"/>
              <a:t>Set random values to these vectors.</a:t>
            </a:r>
          </a:p>
          <a:p>
            <a:pPr marL="645750" indent="-285750">
              <a:buFont typeface="Arial" panose="020B0604020202020204" pitchFamily="34" charset="0"/>
              <a:buChar char="•"/>
            </a:pPr>
            <a:r>
              <a:rPr lang="en-GB" sz="2800"/>
              <a:t>Create a lambda to calculate a sum of all elements inside the vectors.</a:t>
            </a:r>
          </a:p>
        </p:txBody>
      </p:sp>
      <p:sp>
        <p:nvSpPr>
          <p:cNvPr id="3" name="TextovéPole 2">
            <a:extLst>
              <a:ext uri="{FF2B5EF4-FFF2-40B4-BE49-F238E27FC236}">
                <a16:creationId xmlns:a16="http://schemas.microsoft.com/office/drawing/2014/main" id="{51E2C06C-5AA6-D7BE-E39E-86E330204C23}"/>
              </a:ext>
            </a:extLst>
          </p:cNvPr>
          <p:cNvSpPr txBox="1"/>
          <p:nvPr/>
        </p:nvSpPr>
        <p:spPr>
          <a:xfrm>
            <a:off x="404271" y="6135126"/>
            <a:ext cx="11077746" cy="461665"/>
          </a:xfrm>
          <a:prstGeom prst="rect">
            <a:avLst/>
          </a:prstGeom>
          <a:noFill/>
        </p:spPr>
        <p:txBody>
          <a:bodyPr wrap="square">
            <a:spAutoFit/>
          </a:bodyPr>
          <a:lstStyle/>
          <a:p>
            <a:pPr marL="360000"/>
            <a:r>
              <a:rPr lang="en-GB" sz="2400">
                <a:latin typeface="Consolas" panose="020B0609020204030204" pitchFamily="49" charset="0"/>
              </a:rPr>
              <a:t>auto </a:t>
            </a:r>
            <a:r>
              <a:rPr lang="en-GB" sz="2400" err="1">
                <a:latin typeface="Consolas" panose="020B0609020204030204" pitchFamily="49" charset="0"/>
              </a:rPr>
              <a:t>isEven</a:t>
            </a:r>
            <a:r>
              <a:rPr lang="en-GB" sz="2400">
                <a:latin typeface="Consolas" panose="020B0609020204030204" pitchFamily="49" charset="0"/>
              </a:rPr>
              <a:t> = [](int candidate) {return candidate % 2 == 0; };</a:t>
            </a:r>
          </a:p>
        </p:txBody>
      </p:sp>
    </p:spTree>
    <p:extLst>
      <p:ext uri="{BB962C8B-B14F-4D97-AF65-F5344CB8AC3E}">
        <p14:creationId xmlns:p14="http://schemas.microsoft.com/office/powerpoint/2010/main" val="23730987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Object inheritance</a:t>
            </a:r>
            <a:endParaRPr lang="cs-CZ" sz="600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1695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939360"/>
          </a:xfrm>
          <a:prstGeom prst="rect">
            <a:avLst/>
          </a:prstGeom>
          <a:noFill/>
        </p:spPr>
        <p:txBody>
          <a:bodyPr wrap="square" rtlCol="0">
            <a:spAutoFit/>
          </a:bodyPr>
          <a:lstStyle/>
          <a:p>
            <a:pPr marL="360000">
              <a:lnSpc>
                <a:spcPct val="200000"/>
              </a:lnSpc>
              <a:spcBef>
                <a:spcPts val="1200"/>
              </a:spcBef>
              <a:spcAft>
                <a:spcPts val="1200"/>
              </a:spcAft>
            </a:pPr>
            <a:r>
              <a:rPr lang="en-GB" sz="3200" b="1"/>
              <a:t>Outline</a:t>
            </a:r>
            <a:endParaRPr lang="cs-CZ" sz="3200" b="1"/>
          </a:p>
        </p:txBody>
      </p:sp>
      <p:sp>
        <p:nvSpPr>
          <p:cNvPr id="5" name="TextovéPole 4"/>
          <p:cNvSpPr txBox="1"/>
          <p:nvPr/>
        </p:nvSpPr>
        <p:spPr>
          <a:xfrm>
            <a:off x="0" y="1477109"/>
            <a:ext cx="12192000"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Basic concept of software developing</a:t>
            </a:r>
            <a:endParaRPr lang="cs-CZ"/>
          </a:p>
          <a:p>
            <a:pPr marL="645160" indent="-285750">
              <a:buFont typeface="Arial" panose="020B0604020202020204" pitchFamily="34" charset="0"/>
              <a:buChar char="•"/>
            </a:pPr>
            <a:r>
              <a:rPr lang="en-GB" sz="2800"/>
              <a:t>History C &amp; C++</a:t>
            </a:r>
            <a:endParaRPr lang="en-GB" sz="2800">
              <a:cs typeface="Calibri" panose="020F0502020204030204"/>
            </a:endParaRPr>
          </a:p>
          <a:p>
            <a:pPr marL="645160" indent="-285750">
              <a:buFont typeface="Arial" panose="020B0604020202020204" pitchFamily="34" charset="0"/>
              <a:buChar char="•"/>
            </a:pPr>
            <a:r>
              <a:rPr lang="en-GB" sz="2800"/>
              <a:t>Basic concepts of C &amp; C++</a:t>
            </a:r>
            <a:endParaRPr lang="cs-CZ" sz="2800">
              <a:cs typeface="Calibri" panose="020F0502020204030204"/>
            </a:endParaRPr>
          </a:p>
          <a:p>
            <a:pPr marL="645160" indent="-285750">
              <a:buFont typeface="Arial" panose="020B0604020202020204" pitchFamily="34" charset="0"/>
              <a:buChar char="•"/>
            </a:pPr>
            <a:r>
              <a:rPr lang="en-GB" sz="2800"/>
              <a:t>Data types</a:t>
            </a:r>
            <a:endParaRPr lang="cs-CZ" sz="2800">
              <a:cs typeface="Calibri" panose="020F0502020204030204"/>
            </a:endParaRPr>
          </a:p>
          <a:p>
            <a:pPr marL="645160" indent="-285750">
              <a:buFont typeface="Arial" panose="020B0604020202020204" pitchFamily="34" charset="0"/>
              <a:buChar char="•"/>
            </a:pPr>
            <a:r>
              <a:rPr lang="en-GB" sz="2800"/>
              <a:t>Operators</a:t>
            </a:r>
            <a:endParaRPr lang="cs-CZ" sz="2800">
              <a:cs typeface="Calibri" panose="020F0502020204030204"/>
            </a:endParaRPr>
          </a:p>
          <a:p>
            <a:pPr marL="645160" indent="-285750">
              <a:buFont typeface="Arial" panose="020B0604020202020204" pitchFamily="34" charset="0"/>
              <a:buChar char="•"/>
            </a:pPr>
            <a:r>
              <a:rPr lang="en-GB" sz="2800"/>
              <a:t>Terminal input/output</a:t>
            </a:r>
            <a:endParaRPr lang="cs-CZ" sz="2800">
              <a:cs typeface="Calibri" panose="020F0502020204030204"/>
            </a:endParaRPr>
          </a:p>
          <a:p>
            <a:pPr marL="645160" indent="-285750">
              <a:buFont typeface="Arial" panose="020B0604020202020204" pitchFamily="34" charset="0"/>
              <a:buChar char="•"/>
            </a:pPr>
            <a:r>
              <a:rPr lang="en-GB" sz="2800"/>
              <a:t>Flow control</a:t>
            </a:r>
            <a:endParaRPr lang="en-GB" sz="2800">
              <a:cs typeface="Calibri" panose="020F0502020204030204"/>
            </a:endParaRPr>
          </a:p>
          <a:p>
            <a:pPr marL="645160" indent="-285750">
              <a:buFont typeface="Arial" panose="020B0604020202020204" pitchFamily="34" charset="0"/>
              <a:buChar char="•"/>
            </a:pPr>
            <a:r>
              <a:rPr lang="en-GB" sz="2800"/>
              <a:t>Pointers, arrays &amp; strings</a:t>
            </a:r>
            <a:endParaRPr lang="en-GB" sz="2800">
              <a:cs typeface="Calibri" panose="020F0502020204030204"/>
            </a:endParaRPr>
          </a:p>
          <a:p>
            <a:pPr marL="645160" indent="-285750">
              <a:buFont typeface="Arial" panose="020B0604020202020204" pitchFamily="34" charset="0"/>
              <a:buChar char="•"/>
            </a:pPr>
            <a:r>
              <a:rPr lang="en-GB" sz="2800"/>
              <a:t>Functions</a:t>
            </a:r>
            <a:endParaRPr lang="cs-CZ" sz="2800">
              <a:cs typeface="Calibri" panose="020F0502020204030204"/>
            </a:endParaRPr>
          </a:p>
          <a:p>
            <a:pPr marL="645160" indent="-285750">
              <a:buFont typeface="Arial" panose="020B0604020202020204" pitchFamily="34" charset="0"/>
              <a:buChar char="•"/>
            </a:pPr>
            <a:r>
              <a:rPr lang="en-GB" sz="2800"/>
              <a:t>File input/output</a:t>
            </a:r>
            <a:endParaRPr lang="cs-CZ" sz="2800">
              <a:cs typeface="Calibri" panose="020F0502020204030204"/>
            </a:endParaRPr>
          </a:p>
          <a:p>
            <a:pPr marL="645160" indent="-285750">
              <a:buFont typeface="Arial" panose="020B0604020202020204" pitchFamily="34" charset="0"/>
              <a:buChar char="•"/>
            </a:pPr>
            <a:r>
              <a:rPr lang="cs-CZ" sz="2800" err="1"/>
              <a:t>Preprocessor</a:t>
            </a:r>
            <a:endParaRPr lang="en-US" sz="2800"/>
          </a:p>
          <a:p>
            <a:pPr marL="645160" indent="-285750">
              <a:buFont typeface="Arial" panose="020B0604020202020204" pitchFamily="34" charset="0"/>
              <a:buChar char="•"/>
            </a:pPr>
            <a:r>
              <a:rPr lang="en-US" sz="2800">
                <a:cs typeface="Calibri" panose="020F0502020204030204"/>
              </a:rPr>
              <a:t>And many more…</a:t>
            </a:r>
            <a:endParaRPr lang="cs-CZ" sz="2800">
              <a:cs typeface="Calibri" panose="020F0502020204030204"/>
            </a:endParaRPr>
          </a:p>
        </p:txBody>
      </p:sp>
    </p:spTree>
    <p:extLst>
      <p:ext uri="{BB962C8B-B14F-4D97-AF65-F5344CB8AC3E}">
        <p14:creationId xmlns:p14="http://schemas.microsoft.com/office/powerpoint/2010/main" val="181168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Operators</a:t>
            </a:r>
            <a:r>
              <a:rPr lang="en-GB" sz="4000" b="1"/>
              <a:t> (start-up overview)</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cs-CZ" sz="2800"/>
              <a:t>+, -, *, / 		=&gt; </a:t>
            </a:r>
            <a:r>
              <a:rPr lang="cs-CZ" sz="2800" err="1"/>
              <a:t>adding</a:t>
            </a:r>
            <a:r>
              <a:rPr lang="cs-CZ" sz="2800"/>
              <a:t>, </a:t>
            </a:r>
            <a:r>
              <a:rPr lang="cs-CZ" sz="2800" err="1"/>
              <a:t>substracting</a:t>
            </a:r>
            <a:r>
              <a:rPr lang="cs-CZ" sz="2800"/>
              <a:t>, </a:t>
            </a:r>
            <a:r>
              <a:rPr lang="cs-CZ" sz="2800" err="1"/>
              <a:t>multiplaying</a:t>
            </a:r>
            <a:r>
              <a:rPr lang="cs-CZ" sz="2800"/>
              <a:t>, </a:t>
            </a:r>
            <a:r>
              <a:rPr lang="cs-CZ" sz="2800" err="1"/>
              <a:t>division</a:t>
            </a:r>
            <a:endParaRPr lang="cs-CZ" sz="2800"/>
          </a:p>
          <a:p>
            <a:pPr marL="645750" indent="-285750">
              <a:buFont typeface="Arial" panose="020B0604020202020204" pitchFamily="34" charset="0"/>
              <a:buChar char="•"/>
            </a:pPr>
            <a:r>
              <a:rPr lang="cs-CZ" sz="2800"/>
              <a:t>++, -- 			=&gt; </a:t>
            </a:r>
            <a:r>
              <a:rPr lang="cs-CZ" sz="2800" err="1"/>
              <a:t>incrementing</a:t>
            </a:r>
            <a:r>
              <a:rPr lang="cs-CZ" sz="2800"/>
              <a:t>/</a:t>
            </a:r>
            <a:r>
              <a:rPr lang="cs-CZ" sz="2800" err="1"/>
              <a:t>decrementing</a:t>
            </a:r>
            <a:r>
              <a:rPr lang="cs-CZ" sz="2800"/>
              <a:t> by </a:t>
            </a:r>
            <a:r>
              <a:rPr lang="cs-CZ" sz="2800" err="1"/>
              <a:t>one</a:t>
            </a:r>
            <a:endParaRPr lang="cs-CZ" sz="2800"/>
          </a:p>
          <a:p>
            <a:pPr marL="645750" indent="-285750">
              <a:buFont typeface="Arial" panose="020B0604020202020204" pitchFamily="34" charset="0"/>
              <a:buChar char="•"/>
            </a:pPr>
            <a:r>
              <a:rPr lang="cs-CZ" sz="2800"/>
              <a:t>&lt;, &gt;, &lt;=, &gt;= 	=&gt; </a:t>
            </a:r>
            <a:r>
              <a:rPr lang="cs-CZ" sz="2800" err="1"/>
              <a:t>less</a:t>
            </a:r>
            <a:r>
              <a:rPr lang="cs-CZ" sz="2800"/>
              <a:t>/</a:t>
            </a:r>
            <a:r>
              <a:rPr lang="cs-CZ" sz="2800" err="1"/>
              <a:t>greater</a:t>
            </a:r>
            <a:r>
              <a:rPr lang="cs-CZ" sz="2800"/>
              <a:t> </a:t>
            </a:r>
            <a:r>
              <a:rPr lang="cs-CZ" sz="2800" err="1"/>
              <a:t>than</a:t>
            </a:r>
            <a:r>
              <a:rPr lang="cs-CZ" sz="2800"/>
              <a:t>, </a:t>
            </a:r>
            <a:r>
              <a:rPr lang="cs-CZ" sz="2800" err="1"/>
              <a:t>less</a:t>
            </a:r>
            <a:r>
              <a:rPr lang="cs-CZ" sz="2800"/>
              <a:t>/</a:t>
            </a:r>
            <a:r>
              <a:rPr lang="cs-CZ" sz="2800" err="1"/>
              <a:t>greater</a:t>
            </a:r>
            <a:r>
              <a:rPr lang="cs-CZ" sz="2800"/>
              <a:t> </a:t>
            </a:r>
            <a:r>
              <a:rPr lang="cs-CZ" sz="2800" err="1"/>
              <a:t>or</a:t>
            </a:r>
            <a:r>
              <a:rPr lang="cs-CZ" sz="2800"/>
              <a:t> </a:t>
            </a:r>
            <a:r>
              <a:rPr lang="cs-CZ" sz="2800" err="1"/>
              <a:t>equal</a:t>
            </a:r>
            <a:r>
              <a:rPr lang="cs-CZ" sz="2800"/>
              <a:t> </a:t>
            </a:r>
            <a:r>
              <a:rPr lang="cs-CZ" sz="2800" err="1"/>
              <a:t>than</a:t>
            </a:r>
            <a:endParaRPr lang="en-GB" sz="2800"/>
          </a:p>
          <a:p>
            <a:pPr marL="645750" indent="-285750">
              <a:buFont typeface="Arial" panose="020B0604020202020204" pitchFamily="34" charset="0"/>
              <a:buChar char="•"/>
            </a:pPr>
            <a:r>
              <a:rPr lang="en-GB" sz="2800"/>
              <a:t>%					=&gt; modulo, reminder after integer division</a:t>
            </a:r>
            <a:br>
              <a:rPr lang="en-GB" sz="2800"/>
            </a:br>
            <a:br>
              <a:rPr lang="en-GB" sz="2800"/>
            </a:br>
            <a:br>
              <a:rPr lang="en-GB" sz="2800"/>
            </a:br>
            <a:br>
              <a:rPr lang="en-GB" sz="2800"/>
            </a:br>
            <a:r>
              <a:rPr lang="en-GB" sz="2800">
                <a:highlight>
                  <a:srgbClr val="00FF00"/>
                </a:highlight>
              </a:rPr>
              <a:t>a, b 	operands</a:t>
            </a:r>
            <a:br>
              <a:rPr lang="en-GB" sz="2800"/>
            </a:br>
            <a:r>
              <a:rPr lang="en-GB" sz="2800">
                <a:highlight>
                  <a:srgbClr val="FF0000"/>
                </a:highlight>
              </a:rPr>
              <a:t>+ 		operator</a:t>
            </a:r>
            <a:br>
              <a:rPr lang="en-GB" sz="2800"/>
            </a:br>
            <a:r>
              <a:rPr lang="cs-CZ" sz="2800"/>
              <a:t> </a:t>
            </a:r>
          </a:p>
        </p:txBody>
      </p:sp>
      <p:sp>
        <p:nvSpPr>
          <p:cNvPr id="2" name="TextovéPole 1">
            <a:extLst>
              <a:ext uri="{FF2B5EF4-FFF2-40B4-BE49-F238E27FC236}">
                <a16:creationId xmlns:a16="http://schemas.microsoft.com/office/drawing/2014/main" id="{FEF3B343-C4DE-402A-AFFC-BA9B2A76283A}"/>
              </a:ext>
            </a:extLst>
          </p:cNvPr>
          <p:cNvSpPr txBox="1"/>
          <p:nvPr/>
        </p:nvSpPr>
        <p:spPr>
          <a:xfrm>
            <a:off x="3145736" y="3359428"/>
            <a:ext cx="5292586" cy="1200329"/>
          </a:xfrm>
          <a:prstGeom prst="rect">
            <a:avLst/>
          </a:prstGeom>
          <a:noFill/>
        </p:spPr>
        <p:txBody>
          <a:bodyPr wrap="square" rtlCol="0">
            <a:spAutoFit/>
          </a:bodyPr>
          <a:lstStyle/>
          <a:p>
            <a:pPr algn="ctr"/>
            <a:r>
              <a:rPr lang="en-GB" sz="7200"/>
              <a:t>x = a + b;</a:t>
            </a:r>
            <a:endParaRPr lang="cs-CZ" sz="7200"/>
          </a:p>
        </p:txBody>
      </p:sp>
      <p:sp>
        <p:nvSpPr>
          <p:cNvPr id="3" name="Obdélník: se zakulacenými rohy 2">
            <a:extLst>
              <a:ext uri="{FF2B5EF4-FFF2-40B4-BE49-F238E27FC236}">
                <a16:creationId xmlns:a16="http://schemas.microsoft.com/office/drawing/2014/main" id="{C6C11097-8E65-47B1-BDC0-88FE2F3F5E4C}"/>
              </a:ext>
            </a:extLst>
          </p:cNvPr>
          <p:cNvSpPr/>
          <p:nvPr/>
        </p:nvSpPr>
        <p:spPr>
          <a:xfrm>
            <a:off x="5322405" y="3771899"/>
            <a:ext cx="564874" cy="571500"/>
          </a:xfrm>
          <a:prstGeom prst="roundRect">
            <a:avLst/>
          </a:prstGeom>
          <a:noFill/>
          <a:ln w="76200">
            <a:solidFill>
              <a:srgbClr val="00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
        <p:nvSpPr>
          <p:cNvPr id="6" name="Obdélník: se zakulacenými rohy 5">
            <a:extLst>
              <a:ext uri="{FF2B5EF4-FFF2-40B4-BE49-F238E27FC236}">
                <a16:creationId xmlns:a16="http://schemas.microsoft.com/office/drawing/2014/main" id="{A2BDEB61-1CFD-4379-A8F1-EAE1998F7400}"/>
              </a:ext>
            </a:extLst>
          </p:cNvPr>
          <p:cNvSpPr/>
          <p:nvPr/>
        </p:nvSpPr>
        <p:spPr>
          <a:xfrm>
            <a:off x="6023372" y="3713559"/>
            <a:ext cx="514350" cy="571500"/>
          </a:xfrm>
          <a:prstGeom prst="round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
        <p:nvSpPr>
          <p:cNvPr id="7" name="Obdélník: se zakulacenými rohy 6">
            <a:extLst>
              <a:ext uri="{FF2B5EF4-FFF2-40B4-BE49-F238E27FC236}">
                <a16:creationId xmlns:a16="http://schemas.microsoft.com/office/drawing/2014/main" id="{FF8A2BEC-0B1C-4174-904E-77F2957AD301}"/>
              </a:ext>
            </a:extLst>
          </p:cNvPr>
          <p:cNvSpPr/>
          <p:nvPr/>
        </p:nvSpPr>
        <p:spPr>
          <a:xfrm>
            <a:off x="6698922" y="3552357"/>
            <a:ext cx="514350" cy="807712"/>
          </a:xfrm>
          <a:prstGeom prst="roundRect">
            <a:avLst/>
          </a:prstGeom>
          <a:noFill/>
          <a:ln w="76200">
            <a:solidFill>
              <a:srgbClr val="00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cs-CZ"/>
          </a:p>
        </p:txBody>
      </p:sp>
    </p:spTree>
    <p:extLst>
      <p:ext uri="{BB962C8B-B14F-4D97-AF65-F5344CB8AC3E}">
        <p14:creationId xmlns:p14="http://schemas.microsoft.com/office/powerpoint/2010/main" val="42157915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Inheritance - terminology</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Super class, ascendant, base class =&gt; a class from which we are deriving from.</a:t>
            </a:r>
          </a:p>
          <a:p>
            <a:pPr marL="645750" indent="-285750">
              <a:buFont typeface="Arial" panose="020B0604020202020204" pitchFamily="34" charset="0"/>
              <a:buChar char="•"/>
            </a:pPr>
            <a:r>
              <a:rPr lang="en-GB" sz="2800"/>
              <a:t>Derived class, descendant, child class =&gt; A class which the functionality is derived to.</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42384325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Simple inheritance</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Enables a sharing or ensuring of functionality (members and methods) between classes. One class derives from another.</a:t>
            </a:r>
          </a:p>
          <a:p>
            <a:pPr marL="645750" indent="-285750">
              <a:buFont typeface="Arial" panose="020B0604020202020204" pitchFamily="34" charset="0"/>
              <a:buChar char="•"/>
            </a:pPr>
            <a:r>
              <a:rPr lang="en-GB" sz="2800"/>
              <a:t>Base class =&gt; A class from which the functionality is derived from.</a:t>
            </a:r>
          </a:p>
          <a:p>
            <a:pPr marL="645750" indent="-285750">
              <a:buFont typeface="Arial" panose="020B0604020202020204" pitchFamily="34" charset="0"/>
              <a:buChar char="•"/>
            </a:pPr>
            <a:r>
              <a:rPr lang="en-GB" sz="2800"/>
              <a:t>Derived class =&gt; A class which the functionality is derived to.</a:t>
            </a:r>
          </a:p>
          <a:p>
            <a:pPr marL="645750" indent="-285750">
              <a:buFont typeface="Arial" panose="020B0604020202020204" pitchFamily="34" charset="0"/>
              <a:buChar char="•"/>
            </a:pPr>
            <a:r>
              <a:rPr lang="en-GB" sz="2800"/>
              <a:t>Members and methods have access modifiers for a protection in inheritance process.</a:t>
            </a:r>
          </a:p>
        </p:txBody>
      </p:sp>
      <p:pic>
        <p:nvPicPr>
          <p:cNvPr id="2" name="Obrázek 1">
            <a:extLst>
              <a:ext uri="{FF2B5EF4-FFF2-40B4-BE49-F238E27FC236}">
                <a16:creationId xmlns:a16="http://schemas.microsoft.com/office/drawing/2014/main" id="{A7ACAF84-3F5C-4186-8286-E3035D37D1AC}"/>
              </a:ext>
            </a:extLst>
          </p:cNvPr>
          <p:cNvPicPr>
            <a:picLocks noChangeAspect="1"/>
          </p:cNvPicPr>
          <p:nvPr/>
        </p:nvPicPr>
        <p:blipFill>
          <a:blip r:embed="rId2"/>
          <a:stretch>
            <a:fillRect/>
          </a:stretch>
        </p:blipFill>
        <p:spPr>
          <a:xfrm>
            <a:off x="220930" y="4358407"/>
            <a:ext cx="6640140" cy="2252211"/>
          </a:xfrm>
          <a:prstGeom prst="rect">
            <a:avLst/>
          </a:prstGeom>
        </p:spPr>
      </p:pic>
      <p:pic>
        <p:nvPicPr>
          <p:cNvPr id="6" name="Obrázek 5">
            <a:extLst>
              <a:ext uri="{FF2B5EF4-FFF2-40B4-BE49-F238E27FC236}">
                <a16:creationId xmlns:a16="http://schemas.microsoft.com/office/drawing/2014/main" id="{ABC77B28-8857-42B3-9D5E-740C72A526C9}"/>
              </a:ext>
            </a:extLst>
          </p:cNvPr>
          <p:cNvPicPr>
            <a:picLocks noChangeAspect="1"/>
          </p:cNvPicPr>
          <p:nvPr/>
        </p:nvPicPr>
        <p:blipFill>
          <a:blip r:embed="rId3"/>
          <a:stretch>
            <a:fillRect/>
          </a:stretch>
        </p:blipFill>
        <p:spPr>
          <a:xfrm>
            <a:off x="7058133" y="4828217"/>
            <a:ext cx="4829068" cy="1734271"/>
          </a:xfrm>
          <a:prstGeom prst="rect">
            <a:avLst/>
          </a:prstGeom>
        </p:spPr>
      </p:pic>
    </p:spTree>
    <p:extLst>
      <p:ext uri="{BB962C8B-B14F-4D97-AF65-F5344CB8AC3E}">
        <p14:creationId xmlns:p14="http://schemas.microsoft.com/office/powerpoint/2010/main" val="2672842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Accessing the base class</a:t>
            </a:r>
          </a:p>
        </p:txBody>
      </p:sp>
      <p:sp>
        <p:nvSpPr>
          <p:cNvPr id="5" name="TextovéPole 4"/>
          <p:cNvSpPr txBox="1"/>
          <p:nvPr/>
        </p:nvSpPr>
        <p:spPr>
          <a:xfrm>
            <a:off x="0" y="1499011"/>
            <a:ext cx="5799221"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 base class constructor =&gt; from a constructor of derived class.</a:t>
            </a:r>
          </a:p>
          <a:p>
            <a:pPr marL="645750" indent="-285750">
              <a:buFont typeface="Arial" panose="020B0604020202020204" pitchFamily="34" charset="0"/>
              <a:buChar char="•"/>
            </a:pPr>
            <a:r>
              <a:rPr lang="en-GB" sz="2800"/>
              <a:t>Access operator “::” to identify which member we are accessing. It also solves name conflicts.</a:t>
            </a:r>
          </a:p>
          <a:p>
            <a:pPr marL="645750" indent="-285750">
              <a:buFont typeface="Arial" panose="020B0604020202020204" pitchFamily="34" charset="0"/>
              <a:buChar char="•"/>
            </a:pPr>
            <a:r>
              <a:rPr lang="en-GB" sz="2800"/>
              <a:t>Provides an access method rather direct accessing even for derived class.</a:t>
            </a:r>
            <a:endParaRPr lang="cs-CZ" sz="2800"/>
          </a:p>
        </p:txBody>
      </p:sp>
      <p:pic>
        <p:nvPicPr>
          <p:cNvPr id="6" name="Obrázek 5">
            <a:extLst>
              <a:ext uri="{FF2B5EF4-FFF2-40B4-BE49-F238E27FC236}">
                <a16:creationId xmlns:a16="http://schemas.microsoft.com/office/drawing/2014/main" id="{C08983D7-0139-47EC-AEF1-052E6C745B3B}"/>
              </a:ext>
            </a:extLst>
          </p:cNvPr>
          <p:cNvPicPr>
            <a:picLocks noChangeAspect="1"/>
          </p:cNvPicPr>
          <p:nvPr/>
        </p:nvPicPr>
        <p:blipFill>
          <a:blip r:embed="rId2"/>
          <a:stretch>
            <a:fillRect/>
          </a:stretch>
        </p:blipFill>
        <p:spPr>
          <a:xfrm>
            <a:off x="6096000" y="4747652"/>
            <a:ext cx="4829068" cy="1734271"/>
          </a:xfrm>
          <a:prstGeom prst="rect">
            <a:avLst/>
          </a:prstGeom>
        </p:spPr>
      </p:pic>
      <p:sp>
        <p:nvSpPr>
          <p:cNvPr id="8" name="TextovéPole 7">
            <a:extLst>
              <a:ext uri="{FF2B5EF4-FFF2-40B4-BE49-F238E27FC236}">
                <a16:creationId xmlns:a16="http://schemas.microsoft.com/office/drawing/2014/main" id="{C7BD6B64-55DE-BC2A-7045-BA0C2A0D0F91}"/>
              </a:ext>
            </a:extLst>
          </p:cNvPr>
          <p:cNvSpPr txBox="1"/>
          <p:nvPr/>
        </p:nvSpPr>
        <p:spPr>
          <a:xfrm>
            <a:off x="6079957" y="388667"/>
            <a:ext cx="6112042" cy="3970318"/>
          </a:xfrm>
          <a:prstGeom prst="rect">
            <a:avLst/>
          </a:prstGeom>
          <a:noFill/>
        </p:spPr>
        <p:txBody>
          <a:bodyPr wrap="square">
            <a:spAutoFit/>
          </a:bodyPr>
          <a:lstStyle/>
          <a:p>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Mother</a:t>
            </a:r>
            <a:r>
              <a:rPr lang="cs-CZ" b="0">
                <a:solidFill>
                  <a:srgbClr val="A31515"/>
                </a:solidFill>
                <a:effectLst/>
                <a:latin typeface="Consolas" panose="020B0609020204030204" pitchFamily="49" charset="0"/>
              </a:rPr>
              <a:t>: no </a:t>
            </a:r>
            <a:r>
              <a:rPr lang="cs-CZ" b="0" err="1">
                <a:solidFill>
                  <a:srgbClr val="A31515"/>
                </a:solidFill>
                <a:effectLst/>
                <a:latin typeface="Consolas" panose="020B0609020204030204" pitchFamily="49" charset="0"/>
              </a:rPr>
              <a:t>parameters</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Mother</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int</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parameter</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Daughter</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Mother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Daughter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Daughter</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int</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parameter</a:t>
            </a:r>
            <a:r>
              <a:rPr lang="cs-CZ" b="0">
                <a:solidFill>
                  <a:srgbClr val="A31515"/>
                </a:solidFill>
                <a:effectLst/>
                <a:latin typeface="Consolas" panose="020B0609020204030204" pitchFamily="49" charset="0"/>
              </a:rPr>
              <a:t>\n\n"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1103965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Friendship</a:t>
            </a:r>
          </a:p>
        </p:txBody>
      </p:sp>
      <p:sp>
        <p:nvSpPr>
          <p:cNvPr id="5" name="TextovéPole 4"/>
          <p:cNvSpPr txBox="1"/>
          <p:nvPr/>
        </p:nvSpPr>
        <p:spPr>
          <a:xfrm>
            <a:off x="0" y="1477109"/>
            <a:ext cx="12191999" cy="224676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A breaking of an encapsulation and inheritance for specific classes which are marked with friend in a base class.</a:t>
            </a:r>
            <a:endParaRPr lang="cs-CZ"/>
          </a:p>
          <a:p>
            <a:pPr marL="645160" indent="-285750">
              <a:buFont typeface="Arial" panose="020B0604020202020204" pitchFamily="34" charset="0"/>
              <a:buChar char="•"/>
            </a:pPr>
            <a:r>
              <a:rPr lang="en-GB" sz="2800"/>
              <a:t>The keyword friend could be also applied to a method declaration. This method (from other class) has access to even private member.</a:t>
            </a:r>
            <a:endParaRPr lang="en-GB" sz="2800">
              <a:ea typeface="Calibri"/>
              <a:cs typeface="Calibri"/>
            </a:endParaRPr>
          </a:p>
          <a:p>
            <a:pPr marL="645160" indent="-285750">
              <a:buFont typeface="Arial" panose="020B0604020202020204" pitchFamily="34" charset="0"/>
              <a:buChar char="•"/>
            </a:pPr>
            <a:r>
              <a:rPr lang="en-GB" sz="2800"/>
              <a:t>Example use =&gt; the std::</a:t>
            </a:r>
            <a:r>
              <a:rPr lang="en-GB" sz="2800" err="1"/>
              <a:t>cout</a:t>
            </a:r>
            <a:r>
              <a:rPr lang="en-GB" sz="2800"/>
              <a:t> operator &lt;&lt; override with user classes.</a:t>
            </a:r>
            <a:endParaRPr lang="cs-CZ" sz="280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B5C4A014-49D7-1D52-8BBC-9D74664FF31F}"/>
              </a:ext>
            </a:extLst>
          </p:cNvPr>
          <p:cNvSpPr txBox="1"/>
          <p:nvPr/>
        </p:nvSpPr>
        <p:spPr>
          <a:xfrm>
            <a:off x="6744701" y="3865509"/>
            <a:ext cx="5447298" cy="2862322"/>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Node {</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key;</a:t>
            </a:r>
          </a:p>
          <a:p>
            <a:r>
              <a:rPr lang="en-US" b="0">
                <a:solidFill>
                  <a:srgbClr val="000000"/>
                </a:solidFill>
                <a:effectLst/>
                <a:latin typeface="Consolas" panose="020B0609020204030204" pitchFamily="49" charset="0"/>
              </a:rPr>
              <a:t>    Node* next;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Other members of Node Class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Now class  LinkedList can</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access private members of Node</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friend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LinkedList;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751960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Multiple inheritance</a:t>
            </a:r>
          </a:p>
        </p:txBody>
      </p:sp>
      <p:sp>
        <p:nvSpPr>
          <p:cNvPr id="5" name="TextovéPole 4"/>
          <p:cNvSpPr txBox="1"/>
          <p:nvPr/>
        </p:nvSpPr>
        <p:spPr>
          <a:xfrm>
            <a:off x="0" y="1477109"/>
            <a:ext cx="12191999" cy="267765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Listing more than one class in class definition.</a:t>
            </a:r>
            <a:endParaRPr lang="en-GB" sz="2800" dirty="0">
              <a:ea typeface="Calibri"/>
              <a:cs typeface="Calibri"/>
            </a:endParaRPr>
          </a:p>
          <a:p>
            <a:pPr marL="645160" indent="-285750">
              <a:buFont typeface="Arial" panose="020B0604020202020204" pitchFamily="34" charset="0"/>
              <a:buChar char="•"/>
            </a:pPr>
            <a:r>
              <a:rPr lang="en-GB" sz="2800" dirty="0"/>
              <a:t>Listing is separated by comma.</a:t>
            </a:r>
            <a:endParaRPr lang="en-GB" sz="2800" dirty="0">
              <a:ea typeface="Calibri"/>
              <a:cs typeface="Calibri"/>
            </a:endParaRPr>
          </a:p>
          <a:p>
            <a:pPr marL="645160" indent="-285750">
              <a:buFont typeface="Arial" panose="020B0604020202020204" pitchFamily="34" charset="0"/>
              <a:buChar char="•"/>
            </a:pPr>
            <a:r>
              <a:rPr lang="en-GB" sz="2800" dirty="0">
                <a:ea typeface="Calibri"/>
                <a:cs typeface="Calibri"/>
              </a:rPr>
              <a:t>We can define different type of inheritance</a:t>
            </a:r>
            <a:br>
              <a:rPr lang="cs-CZ" sz="2800" dirty="0">
                <a:ea typeface="Calibri"/>
                <a:cs typeface="Calibri"/>
              </a:rPr>
            </a:br>
            <a:r>
              <a:rPr lang="en-GB" sz="2800" dirty="0">
                <a:ea typeface="Calibri"/>
                <a:cs typeface="Calibri"/>
              </a:rPr>
              <a:t>(public vs. protected)</a:t>
            </a:r>
          </a:p>
          <a:p>
            <a:pPr marL="645160" indent="-285750">
              <a:buFont typeface="Arial" panose="020B0604020202020204" pitchFamily="34" charset="0"/>
              <a:buChar char="•"/>
            </a:pPr>
            <a:r>
              <a:rPr lang="en-GB" sz="2800" dirty="0"/>
              <a:t>The diamond problem</a:t>
            </a:r>
            <a:br>
              <a:rPr lang="cs-CZ" sz="2800" dirty="0"/>
            </a:br>
            <a:r>
              <a:rPr lang="en-GB" sz="2800" dirty="0"/>
              <a:t>Solution </a:t>
            </a:r>
            <a:r>
              <a:rPr lang="cs-CZ" sz="2800" dirty="0"/>
              <a:t>=&gt; </a:t>
            </a:r>
            <a:r>
              <a:rPr lang="en-GB" sz="2800" dirty="0"/>
              <a:t>Virtual inheritance, or composition.</a:t>
            </a:r>
            <a:endParaRPr lang="cs-CZ" sz="2800" dirty="0"/>
          </a:p>
        </p:txBody>
      </p:sp>
      <p:sp>
        <p:nvSpPr>
          <p:cNvPr id="6" name="TextovéPole 5">
            <a:extLst>
              <a:ext uri="{FF2B5EF4-FFF2-40B4-BE49-F238E27FC236}">
                <a16:creationId xmlns:a16="http://schemas.microsoft.com/office/drawing/2014/main" id="{6F7A0749-3499-ABA6-C778-D840E95BB78B}"/>
              </a:ext>
            </a:extLst>
          </p:cNvPr>
          <p:cNvSpPr txBox="1"/>
          <p:nvPr/>
        </p:nvSpPr>
        <p:spPr>
          <a:xfrm>
            <a:off x="320524" y="4873844"/>
            <a:ext cx="6093994"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Rectangle: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Triangle: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p:txBody>
      </p:sp>
      <p:sp>
        <p:nvSpPr>
          <p:cNvPr id="2" name="TextovéPole 1">
            <a:extLst>
              <a:ext uri="{FF2B5EF4-FFF2-40B4-BE49-F238E27FC236}">
                <a16:creationId xmlns:a16="http://schemas.microsoft.com/office/drawing/2014/main" id="{F7874C41-06D0-5300-62DE-AA14BF893D05}"/>
              </a:ext>
            </a:extLst>
          </p:cNvPr>
          <p:cNvSpPr txBox="1"/>
          <p:nvPr/>
        </p:nvSpPr>
        <p:spPr>
          <a:xfrm>
            <a:off x="3518703" y="5804641"/>
            <a:ext cx="8109650"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Rectangle:</a:t>
            </a:r>
            <a:r>
              <a:rPr lang="cs-CZ" b="0" dirty="0">
                <a:solidFill>
                  <a:srgbClr val="000000"/>
                </a:solidFill>
                <a:effectLst/>
                <a:latin typeface="Consolas" panose="020B0609020204030204" pitchFamily="49" charset="0"/>
              </a:rPr>
              <a:t>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a:t>
            </a:r>
            <a:r>
              <a:rPr lang="cs-CZ" b="0" dirty="0">
                <a:solidFill>
                  <a:srgbClr val="000000"/>
                </a:solidFill>
                <a:effectLst/>
                <a:latin typeface="Consolas" panose="020B0609020204030204" pitchFamily="49" charset="0"/>
              </a:rPr>
              <a:t>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Triangle: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Polygon, </a:t>
            </a:r>
            <a:r>
              <a:rPr lang="en-US" dirty="0">
                <a:solidFill>
                  <a:srgbClr val="0000FF"/>
                </a:solidFill>
                <a:latin typeface="Consolas" panose="020B0609020204030204" pitchFamily="49" charset="0"/>
              </a:rPr>
              <a:t>virtual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Output;</a:t>
            </a:r>
          </a:p>
        </p:txBody>
      </p:sp>
      <p:pic>
        <p:nvPicPr>
          <p:cNvPr id="7" name="Obrázek 6">
            <a:extLst>
              <a:ext uri="{FF2B5EF4-FFF2-40B4-BE49-F238E27FC236}">
                <a16:creationId xmlns:a16="http://schemas.microsoft.com/office/drawing/2014/main" id="{FE9289F5-786A-F59D-4E0B-EC8465FBB85B}"/>
              </a:ext>
            </a:extLst>
          </p:cNvPr>
          <p:cNvPicPr>
            <a:picLocks noChangeAspect="1"/>
          </p:cNvPicPr>
          <p:nvPr/>
        </p:nvPicPr>
        <p:blipFill>
          <a:blip r:embed="rId2"/>
          <a:stretch>
            <a:fillRect/>
          </a:stretch>
        </p:blipFill>
        <p:spPr>
          <a:xfrm>
            <a:off x="9295744" y="1915590"/>
            <a:ext cx="2465333" cy="3746818"/>
          </a:xfrm>
          <a:prstGeom prst="rect">
            <a:avLst/>
          </a:prstGeom>
        </p:spPr>
      </p:pic>
    </p:spTree>
    <p:extLst>
      <p:ext uri="{BB962C8B-B14F-4D97-AF65-F5344CB8AC3E}">
        <p14:creationId xmlns:p14="http://schemas.microsoft.com/office/powerpoint/2010/main" val="3590756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Overloading methods and exploring polymorphism</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A derived class could override the behaviour of a base class.</a:t>
            </a:r>
          </a:p>
          <a:p>
            <a:pPr marL="645750" indent="-285750">
              <a:buFont typeface="Arial" panose="020B0604020202020204" pitchFamily="34" charset="0"/>
              <a:buChar char="•"/>
            </a:pPr>
            <a:r>
              <a:rPr lang="en-GB" sz="2800"/>
              <a:t>Overloading a method in a derived class with same signature as in a base class, will cause the overloading of the method.</a:t>
            </a:r>
          </a:p>
          <a:p>
            <a:pPr marL="645750" indent="-285750">
              <a:buFont typeface="Arial" panose="020B0604020202020204" pitchFamily="34" charset="0"/>
              <a:buChar char="•"/>
            </a:pPr>
            <a:r>
              <a:rPr lang="en-GB" sz="2800"/>
              <a:t>The keyword virtual =&gt; instructs a compiler to prefer overloaded methods in pointer-to-base-class calls.</a:t>
            </a:r>
          </a:p>
          <a:p>
            <a:pPr marL="645750" indent="-285750">
              <a:buFont typeface="Arial" panose="020B0604020202020204" pitchFamily="34" charset="0"/>
              <a:buChar char="•"/>
            </a:pPr>
            <a:r>
              <a:rPr lang="en-GB" sz="2800"/>
              <a:t>Any virtual method? =&gt; Virtual destructor!!! (#</a:t>
            </a:r>
            <a:r>
              <a:rPr lang="en-GB" sz="2800" err="1"/>
              <a:t>BestPractise</a:t>
            </a:r>
            <a:r>
              <a:rPr lang="en-GB" sz="2800"/>
              <a:t>)</a:t>
            </a:r>
            <a:endParaRPr lang="cs-CZ" sz="2800"/>
          </a:p>
        </p:txBody>
      </p:sp>
      <p:pic>
        <p:nvPicPr>
          <p:cNvPr id="2" name="Obrázek 1">
            <a:extLst>
              <a:ext uri="{FF2B5EF4-FFF2-40B4-BE49-F238E27FC236}">
                <a16:creationId xmlns:a16="http://schemas.microsoft.com/office/drawing/2014/main" id="{3706994F-7828-4BC8-88BA-6D5C0DFDEFD4}"/>
              </a:ext>
            </a:extLst>
          </p:cNvPr>
          <p:cNvPicPr>
            <a:picLocks noChangeAspect="1"/>
          </p:cNvPicPr>
          <p:nvPr/>
        </p:nvPicPr>
        <p:blipFill>
          <a:blip r:embed="rId2"/>
          <a:stretch>
            <a:fillRect/>
          </a:stretch>
        </p:blipFill>
        <p:spPr>
          <a:xfrm>
            <a:off x="4039489" y="4225084"/>
            <a:ext cx="7609772" cy="2484366"/>
          </a:xfrm>
          <a:prstGeom prst="rect">
            <a:avLst/>
          </a:prstGeom>
        </p:spPr>
      </p:pic>
    </p:spTree>
    <p:extLst>
      <p:ext uri="{BB962C8B-B14F-4D97-AF65-F5344CB8AC3E}">
        <p14:creationId xmlns:p14="http://schemas.microsoft.com/office/powerpoint/2010/main" val="25309306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Memory stacking with inheritance</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Inheritance is essentially </a:t>
            </a:r>
            <a:r>
              <a:rPr lang="en-GB" sz="2800" i="1"/>
              <a:t>stacking</a:t>
            </a:r>
            <a:r>
              <a:rPr lang="en-GB" sz="2800"/>
              <a:t> subclasses on top of base classes in the memory.</a:t>
            </a:r>
          </a:p>
          <a:p>
            <a:pPr marL="645750" indent="-285750">
              <a:buFont typeface="Arial" panose="020B0604020202020204" pitchFamily="34" charset="0"/>
              <a:buChar char="•"/>
            </a:pPr>
            <a:r>
              <a:rPr lang="en-GB" sz="2800"/>
              <a:t>Members are stacked in memory from top-to-bottom</a:t>
            </a:r>
            <a:br>
              <a:rPr lang="en-GB" sz="2800"/>
            </a:br>
            <a:r>
              <a:rPr lang="en-GB" sz="2800"/>
              <a:t>(</a:t>
            </a:r>
            <a:r>
              <a:rPr lang="en-GB" sz="2800" i="1"/>
              <a:t>very first member is on the bottom on the stack</a:t>
            </a:r>
            <a:r>
              <a:rPr lang="en-GB" sz="2800"/>
              <a:t>).</a:t>
            </a:r>
            <a:endParaRPr lang="cs-CZ" sz="2800"/>
          </a:p>
        </p:txBody>
      </p:sp>
      <p:sp>
        <p:nvSpPr>
          <p:cNvPr id="6" name="TextovéPole 5">
            <a:extLst>
              <a:ext uri="{FF2B5EF4-FFF2-40B4-BE49-F238E27FC236}">
                <a16:creationId xmlns:a16="http://schemas.microsoft.com/office/drawing/2014/main" id="{276DDCDB-8D04-923D-2904-9F98F4216038}"/>
              </a:ext>
            </a:extLst>
          </p:cNvPr>
          <p:cNvSpPr txBox="1"/>
          <p:nvPr/>
        </p:nvSpPr>
        <p:spPr>
          <a:xfrm>
            <a:off x="7158546" y="3708325"/>
            <a:ext cx="4355432" cy="2585323"/>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Derived</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imag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angle;</a:t>
            </a:r>
          </a:p>
          <a:p>
            <a:r>
              <a:rPr lang="en-US"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96186823-711B-7501-32D0-5603F5412606}"/>
              </a:ext>
            </a:extLst>
          </p:cNvPr>
          <p:cNvSpPr txBox="1"/>
          <p:nvPr/>
        </p:nvSpPr>
        <p:spPr>
          <a:xfrm>
            <a:off x="501350" y="3565010"/>
            <a:ext cx="4178969" cy="3416320"/>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imag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Derived : </a:t>
            </a:r>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angle;</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p:txBody>
      </p:sp>
      <p:sp>
        <p:nvSpPr>
          <p:cNvPr id="10" name="TextovéPole 9">
            <a:extLst>
              <a:ext uri="{FF2B5EF4-FFF2-40B4-BE49-F238E27FC236}">
                <a16:creationId xmlns:a16="http://schemas.microsoft.com/office/drawing/2014/main" id="{FAC42C6A-A4C1-7CAF-FAC8-D049BF25C930}"/>
              </a:ext>
            </a:extLst>
          </p:cNvPr>
          <p:cNvSpPr txBox="1"/>
          <p:nvPr/>
        </p:nvSpPr>
        <p:spPr>
          <a:xfrm>
            <a:off x="5122628" y="4673005"/>
            <a:ext cx="1079389" cy="707886"/>
          </a:xfrm>
          <a:prstGeom prst="rect">
            <a:avLst/>
          </a:prstGeom>
          <a:noFill/>
        </p:spPr>
        <p:txBody>
          <a:bodyPr wrap="square">
            <a:spAutoFit/>
          </a:bodyPr>
          <a:lstStyle/>
          <a:p>
            <a:pPr algn="ctr"/>
            <a:r>
              <a:rPr lang="en-GB" sz="4000" b="1"/>
              <a:t>==</a:t>
            </a:r>
            <a:endParaRPr lang="cs-CZ" sz="4000" b="1"/>
          </a:p>
        </p:txBody>
      </p:sp>
    </p:spTree>
    <p:extLst>
      <p:ext uri="{BB962C8B-B14F-4D97-AF65-F5344CB8AC3E}">
        <p14:creationId xmlns:p14="http://schemas.microsoft.com/office/powerpoint/2010/main" val="12787015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8" name="TextovéPole 7">
            <a:extLst>
              <a:ext uri="{FF2B5EF4-FFF2-40B4-BE49-F238E27FC236}">
                <a16:creationId xmlns:a16="http://schemas.microsoft.com/office/drawing/2014/main" id="{969B16BA-641E-482E-ABD5-4020B5577BCB}"/>
              </a:ext>
            </a:extLst>
          </p:cNvPr>
          <p:cNvSpPr txBox="1"/>
          <p:nvPr/>
        </p:nvSpPr>
        <p:spPr>
          <a:xfrm>
            <a:off x="0" y="1477109"/>
            <a:ext cx="12191999" cy="3970318"/>
          </a:xfrm>
          <a:prstGeom prst="rect">
            <a:avLst/>
          </a:prstGeom>
          <a:noFill/>
        </p:spPr>
        <p:txBody>
          <a:bodyPr wrap="square" lIns="91440" tIns="45720" rIns="91440" bIns="45720" rtlCol="0" anchor="t">
            <a:spAutoFit/>
          </a:bodyPr>
          <a:lstStyle/>
          <a:p>
            <a:pPr marL="873760" indent="-514350">
              <a:buFont typeface="+mj-lt"/>
              <a:buAutoNum type="arabicPeriod"/>
            </a:pPr>
            <a:r>
              <a:rPr lang="en-GB" sz="2800"/>
              <a:t>Which access specifier do you use when the member is accessed only in the base class? </a:t>
            </a:r>
            <a:r>
              <a:rPr lang="en-GB" sz="2800">
                <a:solidFill>
                  <a:schemeClr val="bg1"/>
                </a:solidFill>
              </a:rPr>
              <a:t>(private)</a:t>
            </a:r>
            <a:endParaRPr lang="cs-CZ">
              <a:solidFill>
                <a:schemeClr val="bg1"/>
              </a:solidFill>
            </a:endParaRPr>
          </a:p>
          <a:p>
            <a:pPr marL="873760" indent="-514350">
              <a:buFont typeface="+mj-lt"/>
              <a:buAutoNum type="arabicPeriod"/>
            </a:pPr>
            <a:r>
              <a:rPr lang="en-GB" sz="2800"/>
              <a:t>What a best practice with an access to the private members of the base class? </a:t>
            </a:r>
            <a:r>
              <a:rPr lang="en-GB" sz="2800">
                <a:solidFill>
                  <a:schemeClr val="bg1"/>
                </a:solidFill>
              </a:rPr>
              <a:t>(provide accessor methods to access them)</a:t>
            </a:r>
            <a:endParaRPr lang="en-GB" sz="2800">
              <a:solidFill>
                <a:schemeClr val="bg1"/>
              </a:solidFill>
              <a:cs typeface="Calibri"/>
            </a:endParaRPr>
          </a:p>
          <a:p>
            <a:pPr marL="873760" indent="-514350">
              <a:buFont typeface="+mj-lt"/>
              <a:buAutoNum type="arabicPeriod"/>
            </a:pPr>
            <a:r>
              <a:rPr lang="en-GB" sz="2800"/>
              <a:t>How do you declare that the class </a:t>
            </a:r>
            <a:r>
              <a:rPr lang="en-GB" sz="2800" err="1"/>
              <a:t>HourlyEmployee</a:t>
            </a:r>
            <a:r>
              <a:rPr lang="en-GB" sz="2800"/>
              <a:t> takes the functionalities from the classes Employee and Vacation? </a:t>
            </a:r>
            <a:r>
              <a:rPr lang="en-GB" sz="2800">
                <a:solidFill>
                  <a:schemeClr val="bg1"/>
                </a:solidFill>
              </a:rPr>
              <a:t>(class </a:t>
            </a:r>
            <a:r>
              <a:rPr lang="en-GB" sz="2800" err="1">
                <a:solidFill>
                  <a:schemeClr val="bg1"/>
                </a:solidFill>
              </a:rPr>
              <a:t>HourlyEmployee</a:t>
            </a:r>
            <a:r>
              <a:rPr lang="en-GB" sz="2800">
                <a:solidFill>
                  <a:schemeClr val="bg1"/>
                </a:solidFill>
              </a:rPr>
              <a:t> : public Employee, Vacation {} )</a:t>
            </a:r>
            <a:endParaRPr lang="en-GB" sz="2800">
              <a:solidFill>
                <a:schemeClr val="bg1"/>
              </a:solidFill>
              <a:cs typeface="Calibri"/>
            </a:endParaRPr>
          </a:p>
          <a:p>
            <a:pPr marL="874350" indent="-514350">
              <a:buFont typeface="+mj-lt"/>
              <a:buAutoNum type="arabicPeriod"/>
            </a:pPr>
            <a:r>
              <a:rPr lang="en-GB" sz="2800"/>
              <a:t>In order to get the compiler to use the overloaded version of a method, you can declare the base class version of the method as? </a:t>
            </a:r>
            <a:r>
              <a:rPr lang="en-GB" sz="2800">
                <a:solidFill>
                  <a:schemeClr val="bg1"/>
                </a:solidFill>
              </a:rPr>
              <a:t>(virtual)</a:t>
            </a:r>
          </a:p>
        </p:txBody>
      </p:sp>
    </p:spTree>
    <p:extLst>
      <p:ext uri="{BB962C8B-B14F-4D97-AF65-F5344CB8AC3E}">
        <p14:creationId xmlns:p14="http://schemas.microsoft.com/office/powerpoint/2010/main" val="5586575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Abstraction</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4280392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abstraction</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Common confusion with inheritance.</a:t>
            </a:r>
          </a:p>
          <a:p>
            <a:pPr marL="645750" indent="-285750">
              <a:buFont typeface="Arial" panose="020B0604020202020204" pitchFamily="34" charset="0"/>
              <a:buChar char="•"/>
            </a:pPr>
            <a:r>
              <a:rPr lang="en-GB" sz="2800"/>
              <a:t>Primary goal is the black box functionality behaviour.</a:t>
            </a:r>
          </a:p>
          <a:p>
            <a:pPr marL="645750" indent="-285750">
              <a:buFont typeface="Arial" panose="020B0604020202020204" pitchFamily="34" charset="0"/>
              <a:buChar char="•"/>
            </a:pPr>
            <a:r>
              <a:rPr lang="en-GB" sz="2800"/>
              <a:t>We are talking about data &amp; behaviour abstraction.</a:t>
            </a:r>
          </a:p>
          <a:p>
            <a:pPr marL="645750" indent="-285750">
              <a:buFont typeface="Arial" panose="020B0604020202020204" pitchFamily="34" charset="0"/>
              <a:buChar char="•"/>
            </a:pPr>
            <a:r>
              <a:rPr lang="en-GB" sz="2800"/>
              <a:t>Class should behave consistently no matter what data is provided.</a:t>
            </a:r>
          </a:p>
          <a:p>
            <a:pPr marL="645750" indent="-285750">
              <a:buFont typeface="Arial" panose="020B0604020202020204" pitchFamily="34" charset="0"/>
              <a:buChar char="•"/>
            </a:pPr>
            <a:r>
              <a:rPr lang="en-GB" sz="2800"/>
              <a:t>Closely relates with delegation.</a:t>
            </a:r>
            <a:endParaRPr lang="cs-CZ" sz="2800"/>
          </a:p>
        </p:txBody>
      </p:sp>
    </p:spTree>
    <p:extLst>
      <p:ext uri="{BB962C8B-B14F-4D97-AF65-F5344CB8AC3E}">
        <p14:creationId xmlns:p14="http://schemas.microsoft.com/office/powerpoint/2010/main" val="129397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Basic</a:t>
            </a:r>
            <a:r>
              <a:rPr lang="cs-CZ"/>
              <a:t> syntax</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9549357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Abstraction vs. Inheritance</a:t>
            </a:r>
            <a:endParaRPr lang="cs-CZ"/>
          </a:p>
        </p:txBody>
      </p:sp>
      <p:sp>
        <p:nvSpPr>
          <p:cNvPr id="5" name="TextovéPole 4"/>
          <p:cNvSpPr txBox="1"/>
          <p:nvPr/>
        </p:nvSpPr>
        <p:spPr>
          <a:xfrm>
            <a:off x="0" y="1477109"/>
            <a:ext cx="12191999" cy="52322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endParaRPr lang="en-GB" sz="2800">
              <a:cs typeface="Calibri"/>
            </a:endParaRPr>
          </a:p>
        </p:txBody>
      </p:sp>
      <p:pic>
        <p:nvPicPr>
          <p:cNvPr id="3" name="Obrázek 5">
            <a:extLst>
              <a:ext uri="{FF2B5EF4-FFF2-40B4-BE49-F238E27FC236}">
                <a16:creationId xmlns:a16="http://schemas.microsoft.com/office/drawing/2014/main" id="{9E98D8F5-9075-51D7-50AE-0380145769D1}"/>
              </a:ext>
            </a:extLst>
          </p:cNvPr>
          <p:cNvPicPr>
            <a:picLocks noChangeAspect="1"/>
          </p:cNvPicPr>
          <p:nvPr/>
        </p:nvPicPr>
        <p:blipFill>
          <a:blip r:embed="rId2"/>
          <a:stretch>
            <a:fillRect/>
          </a:stretch>
        </p:blipFill>
        <p:spPr>
          <a:xfrm>
            <a:off x="1920992" y="1743780"/>
            <a:ext cx="8632237" cy="3916070"/>
          </a:xfrm>
          <a:prstGeom prst="rect">
            <a:avLst/>
          </a:prstGeom>
        </p:spPr>
      </p:pic>
    </p:spTree>
    <p:extLst>
      <p:ext uri="{BB962C8B-B14F-4D97-AF65-F5344CB8AC3E}">
        <p14:creationId xmlns:p14="http://schemas.microsoft.com/office/powerpoint/2010/main" val="22883057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Abstract class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484421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abstract class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Implementation of interface-like feature =&gt; contract: What-How.</a:t>
            </a:r>
          </a:p>
          <a:p>
            <a:pPr marL="645750" indent="-285750">
              <a:buFont typeface="Arial" panose="020B0604020202020204" pitchFamily="34" charset="0"/>
              <a:buChar char="•"/>
            </a:pPr>
            <a:r>
              <a:rPr lang="en-GB" sz="2800"/>
              <a:t>Describes the behaviour or capability of a class without any implementation.</a:t>
            </a:r>
          </a:p>
          <a:p>
            <a:pPr marL="645750" indent="-285750">
              <a:buFont typeface="Arial" panose="020B0604020202020204" pitchFamily="34" charset="0"/>
              <a:buChar char="•"/>
            </a:pPr>
            <a:r>
              <a:rPr lang="en-GB" sz="2800"/>
              <a:t>Abstract class =&gt; at least one pure virtual function:</a:t>
            </a:r>
            <a:br>
              <a:rPr lang="en-GB" sz="2800"/>
            </a:br>
            <a:r>
              <a:rPr lang="en-GB" sz="2800"/>
              <a:t> </a:t>
            </a:r>
            <a:r>
              <a:rPr lang="en-GB" sz="2800">
                <a:latin typeface="Consolas" panose="020B0609020204030204" pitchFamily="49" charset="0"/>
              </a:rPr>
              <a:t>virtual int </a:t>
            </a:r>
            <a:r>
              <a:rPr lang="en-GB" sz="2800" err="1">
                <a:latin typeface="Consolas" panose="020B0609020204030204" pitchFamily="49" charset="0"/>
              </a:rPr>
              <a:t>GetId</a:t>
            </a:r>
            <a:r>
              <a:rPr lang="en-GB" sz="2800">
                <a:latin typeface="Consolas" panose="020B0609020204030204" pitchFamily="49" charset="0"/>
              </a:rPr>
              <a:t>() = 0;</a:t>
            </a:r>
            <a:endParaRPr lang="cs-CZ" sz="2800">
              <a:latin typeface="Consolas" panose="020B0609020204030204" pitchFamily="49" charset="0"/>
            </a:endParaRPr>
          </a:p>
        </p:txBody>
      </p:sp>
      <p:sp>
        <p:nvSpPr>
          <p:cNvPr id="7" name="Obdélník 6">
            <a:extLst>
              <a:ext uri="{FF2B5EF4-FFF2-40B4-BE49-F238E27FC236}">
                <a16:creationId xmlns:a16="http://schemas.microsoft.com/office/drawing/2014/main" id="{7F12321D-836D-4AC6-B796-C17BD2877DE4}"/>
              </a:ext>
            </a:extLst>
          </p:cNvPr>
          <p:cNvSpPr/>
          <p:nvPr/>
        </p:nvSpPr>
        <p:spPr>
          <a:xfrm>
            <a:off x="233558" y="3429000"/>
            <a:ext cx="9562020" cy="2308324"/>
          </a:xfrm>
          <a:prstGeom prst="rect">
            <a:avLst/>
          </a:prstGeom>
        </p:spPr>
        <p:txBody>
          <a:bodyPr wrap="square">
            <a:spAutoFit/>
          </a:bodyPr>
          <a:lstStyle/>
          <a:p>
            <a:r>
              <a:rPr lang="cs-CZ">
                <a:solidFill>
                  <a:srgbClr val="880000"/>
                </a:solidFill>
                <a:latin typeface="Courier New" panose="02070309020205020404" pitchFamily="49" charset="0"/>
              </a:rPr>
              <a:t>// Base class</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a:solidFill>
                  <a:srgbClr val="000088"/>
                </a:solidFill>
                <a:latin typeface="Courier New" panose="02070309020205020404" pitchFamily="49" charset="0"/>
              </a:rPr>
              <a:t>class</a:t>
            </a:r>
            <a:r>
              <a:rPr lang="cs-CZ">
                <a:solidFill>
                  <a:srgbClr val="000000"/>
                </a:solidFill>
                <a:latin typeface="Courier New" panose="02070309020205020404" pitchFamily="49" charset="0"/>
              </a:rPr>
              <a:t> </a:t>
            </a:r>
            <a:r>
              <a:rPr lang="cs-CZ" err="1">
                <a:solidFill>
                  <a:srgbClr val="660066"/>
                </a:solidFill>
                <a:latin typeface="Courier New" panose="02070309020205020404" pitchFamily="49" charset="0"/>
              </a:rPr>
              <a:t>Shape</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a:solidFill>
                  <a:srgbClr val="000088"/>
                </a:solidFill>
                <a:latin typeface="Courier New" panose="02070309020205020404" pitchFamily="49" charset="0"/>
              </a:rPr>
              <a:t>public</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pure</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virtual</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function</a:t>
            </a:r>
            <a:r>
              <a:rPr lang="cs-CZ">
                <a:solidFill>
                  <a:srgbClr val="880000"/>
                </a:solidFill>
                <a:latin typeface="Courier New" panose="02070309020205020404" pitchFamily="49" charset="0"/>
              </a:rPr>
              <a:t> </a:t>
            </a:r>
            <a:r>
              <a:rPr lang="cs-CZ" err="1">
                <a:solidFill>
                  <a:srgbClr val="880000"/>
                </a:solidFill>
                <a:latin typeface="Courier New" panose="02070309020205020404" pitchFamily="49" charset="0"/>
              </a:rPr>
              <a:t>providing</a:t>
            </a:r>
            <a:r>
              <a:rPr lang="cs-CZ">
                <a:solidFill>
                  <a:srgbClr val="880000"/>
                </a:solidFill>
                <a:latin typeface="Courier New" panose="02070309020205020404" pitchFamily="49" charset="0"/>
              </a:rPr>
              <a:t> interface framework.</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virtual</a:t>
            </a:r>
            <a:r>
              <a:rPr lang="cs-CZ">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getArea</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006666"/>
                </a:solidFill>
                <a:latin typeface="Courier New" panose="02070309020205020404" pitchFamily="49" charset="0"/>
              </a:rPr>
              <a:t>0</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void</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setWidth</a:t>
            </a:r>
            <a:r>
              <a:rPr lang="cs-CZ">
                <a:solidFill>
                  <a:srgbClr val="666600"/>
                </a:solidFill>
                <a:latin typeface="Courier New" panose="02070309020205020404" pitchFamily="49" charset="0"/>
              </a:rPr>
              <a:t>(</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w</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width</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w</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void</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setHeight</a:t>
            </a:r>
            <a:r>
              <a:rPr lang="cs-CZ">
                <a:solidFill>
                  <a:srgbClr val="666600"/>
                </a:solidFill>
                <a:latin typeface="Courier New" panose="02070309020205020404" pitchFamily="49" charset="0"/>
              </a:rPr>
              <a:t>(</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height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cs-CZ" err="1">
                <a:solidFill>
                  <a:srgbClr val="000088"/>
                </a:solidFill>
                <a:latin typeface="Courier New" panose="02070309020205020404" pitchFamily="49" charset="0"/>
              </a:rPr>
              <a:t>protected</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endParaRPr lang="en-GB">
              <a:solidFill>
                <a:srgbClr val="000000"/>
              </a:solidFill>
              <a:latin typeface="Courier New" panose="02070309020205020404" pitchFamily="49" charset="0"/>
            </a:endParaRPr>
          </a:p>
          <a:p>
            <a:r>
              <a:rPr lang="en-GB">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width</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err="1">
                <a:solidFill>
                  <a:srgbClr val="000088"/>
                </a:solidFill>
                <a:latin typeface="Courier New" panose="02070309020205020404" pitchFamily="49" charset="0"/>
              </a:rPr>
              <a:t>int</a:t>
            </a:r>
            <a:r>
              <a:rPr lang="cs-CZ">
                <a:solidFill>
                  <a:srgbClr val="000000"/>
                </a:solidFill>
                <a:latin typeface="Courier New" panose="02070309020205020404" pitchFamily="49" charset="0"/>
              </a:rPr>
              <a:t> </a:t>
            </a:r>
            <a:r>
              <a:rPr lang="cs-CZ" err="1">
                <a:solidFill>
                  <a:srgbClr val="000000"/>
                </a:solidFill>
                <a:latin typeface="Courier New" panose="02070309020205020404" pitchFamily="49" charset="0"/>
              </a:rPr>
              <a:t>height</a:t>
            </a:r>
            <a:r>
              <a:rPr lang="cs-CZ">
                <a:solidFill>
                  <a:srgbClr val="666600"/>
                </a:solidFill>
                <a:latin typeface="Courier New" panose="02070309020205020404" pitchFamily="49" charset="0"/>
              </a:rPr>
              <a:t>;</a:t>
            </a:r>
            <a:r>
              <a:rPr lang="cs-CZ">
                <a:solidFill>
                  <a:srgbClr val="000000"/>
                </a:solidFill>
                <a:latin typeface="Courier New" panose="02070309020205020404" pitchFamily="49" charset="0"/>
              </a:rPr>
              <a:t> </a:t>
            </a:r>
            <a:r>
              <a:rPr lang="cs-CZ">
                <a:solidFill>
                  <a:srgbClr val="666600"/>
                </a:solidFill>
                <a:latin typeface="Courier New" panose="02070309020205020404" pitchFamily="49" charset="0"/>
              </a:rPr>
              <a:t>};</a:t>
            </a:r>
            <a:endParaRPr lang="cs-CZ"/>
          </a:p>
        </p:txBody>
      </p:sp>
      <p:sp>
        <p:nvSpPr>
          <p:cNvPr id="8" name="Obdélník 7">
            <a:extLst>
              <a:ext uri="{FF2B5EF4-FFF2-40B4-BE49-F238E27FC236}">
                <a16:creationId xmlns:a16="http://schemas.microsoft.com/office/drawing/2014/main" id="{4CF2C051-E7D8-4003-9DB9-13D659A5998F}"/>
              </a:ext>
            </a:extLst>
          </p:cNvPr>
          <p:cNvSpPr/>
          <p:nvPr/>
        </p:nvSpPr>
        <p:spPr>
          <a:xfrm>
            <a:off x="5720080" y="5402144"/>
            <a:ext cx="6096000" cy="923330"/>
          </a:xfrm>
          <a:prstGeom prst="rect">
            <a:avLst/>
          </a:prstGeom>
        </p:spPr>
        <p:txBody>
          <a:bodyPr>
            <a:spAutoFit/>
          </a:bodyPr>
          <a:lstStyle/>
          <a:p>
            <a:r>
              <a:rPr lang="en-GB">
                <a:solidFill>
                  <a:srgbClr val="880000"/>
                </a:solidFill>
                <a:latin typeface="Courier New" panose="02070309020205020404" pitchFamily="49" charset="0"/>
              </a:rPr>
              <a:t>// Derived classes</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class</a:t>
            </a:r>
            <a:r>
              <a:rPr lang="en-GB">
                <a:solidFill>
                  <a:srgbClr val="000000"/>
                </a:solidFill>
                <a:latin typeface="Courier New" panose="02070309020205020404" pitchFamily="49" charset="0"/>
              </a:rPr>
              <a:t> </a:t>
            </a:r>
            <a:r>
              <a:rPr lang="en-GB">
                <a:solidFill>
                  <a:srgbClr val="660066"/>
                </a:solidFill>
                <a:latin typeface="Courier New" panose="02070309020205020404" pitchFamily="49" charset="0"/>
              </a:rPr>
              <a:t>Rectangle</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public</a:t>
            </a:r>
            <a:r>
              <a:rPr lang="en-GB">
                <a:solidFill>
                  <a:srgbClr val="000000"/>
                </a:solidFill>
                <a:latin typeface="Courier New" panose="02070309020205020404" pitchFamily="49" charset="0"/>
              </a:rPr>
              <a:t> </a:t>
            </a:r>
            <a:r>
              <a:rPr lang="en-GB">
                <a:solidFill>
                  <a:srgbClr val="660066"/>
                </a:solidFill>
                <a:latin typeface="Courier New" panose="02070309020205020404" pitchFamily="49" charset="0"/>
              </a:rPr>
              <a:t>Shape</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public</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int</a:t>
            </a:r>
            <a:r>
              <a:rPr lang="en-GB">
                <a:solidFill>
                  <a:srgbClr val="000000"/>
                </a:solidFill>
                <a:latin typeface="Courier New" panose="02070309020205020404" pitchFamily="49" charset="0"/>
              </a:rPr>
              <a:t> </a:t>
            </a:r>
            <a:r>
              <a:rPr lang="en-GB" err="1">
                <a:solidFill>
                  <a:srgbClr val="000000"/>
                </a:solidFill>
                <a:latin typeface="Courier New" panose="02070309020205020404" pitchFamily="49" charset="0"/>
              </a:rPr>
              <a:t>getArea</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000088"/>
                </a:solidFill>
                <a:latin typeface="Courier New" panose="02070309020205020404" pitchFamily="49" charset="0"/>
              </a:rPr>
              <a:t>return</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width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height</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r>
              <a:rPr lang="en-GB">
                <a:solidFill>
                  <a:srgbClr val="000000"/>
                </a:solidFill>
                <a:latin typeface="Courier New" panose="02070309020205020404" pitchFamily="49" charset="0"/>
              </a:rPr>
              <a:t> </a:t>
            </a:r>
            <a:r>
              <a:rPr lang="en-GB">
                <a:solidFill>
                  <a:srgbClr val="666600"/>
                </a:solidFill>
                <a:latin typeface="Courier New" panose="02070309020205020404" pitchFamily="49" charset="0"/>
              </a:rPr>
              <a:t>};</a:t>
            </a:r>
            <a:endParaRPr lang="cs-CZ"/>
          </a:p>
        </p:txBody>
      </p:sp>
    </p:spTree>
    <p:extLst>
      <p:ext uri="{BB962C8B-B14F-4D97-AF65-F5344CB8AC3E}">
        <p14:creationId xmlns:p14="http://schemas.microsoft.com/office/powerpoint/2010/main" val="30511404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910BC-19C9-AB6D-7F4E-54C646402D87}"/>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FC3F6C7F-E199-467B-4670-03B03DF66EA3}"/>
              </a:ext>
            </a:extLst>
          </p:cNvPr>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The composition principle</a:t>
            </a:r>
          </a:p>
        </p:txBody>
      </p:sp>
      <p:sp>
        <p:nvSpPr>
          <p:cNvPr id="5" name="TextovéPole 4">
            <a:extLst>
              <a:ext uri="{FF2B5EF4-FFF2-40B4-BE49-F238E27FC236}">
                <a16:creationId xmlns:a16="http://schemas.microsoft.com/office/drawing/2014/main" id="{BC83A810-8E9E-46D6-251D-36CD00077523}"/>
              </a:ext>
            </a:extLst>
          </p:cNvPr>
          <p:cNvSpPr txBox="1"/>
          <p:nvPr/>
        </p:nvSpPr>
        <p:spPr>
          <a:xfrm>
            <a:off x="11576" y="1477109"/>
            <a:ext cx="5220182" cy="3970318"/>
          </a:xfrm>
          <a:prstGeom prst="rect">
            <a:avLst/>
          </a:prstGeom>
          <a:noFill/>
        </p:spPr>
        <p:txBody>
          <a:bodyPr wrap="square" rtlCol="0">
            <a:spAutoFit/>
          </a:bodyPr>
          <a:lstStyle/>
          <a:p>
            <a:pPr marL="645750" indent="-285750">
              <a:buFont typeface="Arial" panose="020B0604020202020204" pitchFamily="34" charset="0"/>
              <a:buChar char="•"/>
            </a:pPr>
            <a:r>
              <a:rPr lang="en-GB" sz="2800" dirty="0"/>
              <a:t>An alternative implementation of interface-like feature =&gt;</a:t>
            </a:r>
            <a:br>
              <a:rPr lang="en-GB" sz="2800" dirty="0"/>
            </a:br>
            <a:r>
              <a:rPr lang="en-GB" sz="2800" dirty="0"/>
              <a:t>contract: X has a ...</a:t>
            </a:r>
          </a:p>
          <a:p>
            <a:pPr marL="645750" indent="-285750">
              <a:buFont typeface="Arial" panose="020B0604020202020204" pitchFamily="34" charset="0"/>
              <a:buChar char="•"/>
            </a:pPr>
            <a:r>
              <a:rPr lang="en-GB" sz="2800" dirty="0"/>
              <a:t>We compose higher</a:t>
            </a:r>
            <a:r>
              <a:rPr lang="cs-CZ" sz="2800" dirty="0"/>
              <a:t> </a:t>
            </a:r>
            <a:r>
              <a:rPr lang="en-GB" sz="2800" dirty="0"/>
              <a:t>functionality from the inner fields.</a:t>
            </a:r>
          </a:p>
          <a:p>
            <a:pPr marL="645750" indent="-285750">
              <a:buFont typeface="Arial" panose="020B0604020202020204" pitchFamily="34" charset="0"/>
              <a:buChar char="•"/>
            </a:pPr>
            <a:r>
              <a:rPr lang="en-GB" sz="2800" dirty="0"/>
              <a:t>Gets </a:t>
            </a:r>
            <a:r>
              <a:rPr lang="en-GB" sz="2800" dirty="0" err="1"/>
              <a:t>overhelming</a:t>
            </a:r>
            <a:r>
              <a:rPr lang="en-GB" sz="2800" dirty="0"/>
              <a:t> in the complex models.</a:t>
            </a:r>
          </a:p>
        </p:txBody>
      </p:sp>
      <p:sp>
        <p:nvSpPr>
          <p:cNvPr id="3" name="TextovéPole 2">
            <a:extLst>
              <a:ext uri="{FF2B5EF4-FFF2-40B4-BE49-F238E27FC236}">
                <a16:creationId xmlns:a16="http://schemas.microsoft.com/office/drawing/2014/main" id="{2F243F27-862E-8BFB-4031-594ECFAADC14}"/>
              </a:ext>
            </a:extLst>
          </p:cNvPr>
          <p:cNvSpPr txBox="1"/>
          <p:nvPr/>
        </p:nvSpPr>
        <p:spPr>
          <a:xfrm>
            <a:off x="6091180" y="381969"/>
            <a:ext cx="6094070" cy="6186309"/>
          </a:xfrm>
          <a:prstGeom prst="rect">
            <a:avLst/>
          </a:prstGeom>
          <a:noFill/>
        </p:spPr>
        <p:txBody>
          <a:bodyPr wrap="square">
            <a:spAutoFit/>
          </a:bodyPr>
          <a:lstStyle/>
          <a:p>
            <a:r>
              <a:rPr lang="cs-CZ" sz="1200" dirty="0">
                <a:solidFill>
                  <a:srgbClr val="808080"/>
                </a:solidFill>
                <a:highlight>
                  <a:srgbClr val="FFFFFF"/>
                </a:highlight>
                <a:latin typeface="Cascadia Mono" panose="020B0609020000020004" pitchFamily="49" charset="0"/>
              </a:rPr>
              <a:t>#include</a:t>
            </a:r>
            <a:r>
              <a:rPr lang="cs-CZ" sz="1200" dirty="0">
                <a:solidFill>
                  <a:srgbClr val="000000"/>
                </a:solidFill>
                <a:highlight>
                  <a:srgbClr val="FFFFFF"/>
                </a:highlight>
                <a:latin typeface="Cascadia Mono" panose="020B0609020000020004" pitchFamily="49" charset="0"/>
              </a:rPr>
              <a:t> </a:t>
            </a:r>
            <a:r>
              <a:rPr lang="cs-CZ" sz="1200" dirty="0">
                <a:solidFill>
                  <a:srgbClr val="0000FF"/>
                </a:solidFill>
                <a:highlight>
                  <a:srgbClr val="FFFFFF"/>
                </a:highlight>
                <a:latin typeface="Cascadia Mono" panose="020B0609020000020004" pitchFamily="49" charset="0"/>
              </a:rPr>
              <a:t>&lt;</a:t>
            </a:r>
            <a:r>
              <a:rPr lang="cs-CZ" sz="1200" dirty="0" err="1">
                <a:solidFill>
                  <a:srgbClr val="0000FF"/>
                </a:solidFill>
                <a:highlight>
                  <a:srgbClr val="FFFFFF"/>
                </a:highlight>
                <a:latin typeface="Cascadia Mono" panose="020B0609020000020004" pitchFamily="49" charset="0"/>
              </a:rPr>
              <a:t>iostream</a:t>
            </a:r>
            <a:r>
              <a:rPr lang="cs-CZ" sz="1200" dirty="0">
                <a:solidFill>
                  <a:srgbClr val="0000FF"/>
                </a:solidFill>
                <a:highlight>
                  <a:srgbClr val="FFFFFF"/>
                </a:highlight>
                <a:latin typeface="Cascadia Mono" panose="020B0609020000020004" pitchFamily="49" charset="0"/>
              </a:rPr>
              <a:t>&gt;</a:t>
            </a:r>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using</a:t>
            </a:r>
            <a:r>
              <a:rPr lang="cs-CZ" sz="1200" dirty="0">
                <a:solidFill>
                  <a:srgbClr val="000000"/>
                </a:solidFill>
                <a:highlight>
                  <a:srgbClr val="FFFFFF"/>
                </a:highlight>
                <a:latin typeface="Cascadia Mono" panose="020B0609020000020004" pitchFamily="49" charset="0"/>
              </a:rPr>
              <a:t> </a:t>
            </a:r>
            <a:r>
              <a:rPr lang="cs-CZ" sz="1200" dirty="0" err="1">
                <a:solidFill>
                  <a:srgbClr val="0000FF"/>
                </a:solidFill>
                <a:highlight>
                  <a:srgbClr val="FFFFFF"/>
                </a:highlight>
                <a:latin typeface="Cascadia Mono" panose="020B0609020000020004" pitchFamily="49" charset="0"/>
              </a:rPr>
              <a:t>namespace</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std</a:t>
            </a:r>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 {</a:t>
            </a: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start() {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"Engine started!"</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 {</a:t>
            </a: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rotate() {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"Wheels are moving!"</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en-US" sz="1200" dirty="0">
                <a:solidFill>
                  <a:srgbClr val="008000"/>
                </a:solidFill>
                <a:highlight>
                  <a:srgbClr val="FFFFFF"/>
                </a:highlight>
                <a:latin typeface="Cascadia Mono" panose="020B0609020000020004" pitchFamily="49" charset="0"/>
              </a:rPr>
              <a:t>// Instead of inheriting from both Engine and Wheels, we use composition</a:t>
            </a:r>
            <a:endParaRPr lang="en-US"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class</a:t>
            </a:r>
            <a:r>
              <a:rPr lang="cs-CZ" sz="1200" dirty="0">
                <a:solidFill>
                  <a:srgbClr val="000000"/>
                </a:solidFill>
                <a:highlight>
                  <a:srgbClr val="FFFFFF"/>
                </a:highlight>
                <a:latin typeface="Cascadia Mono" panose="020B0609020000020004" pitchFamily="49" charset="0"/>
              </a:rPr>
              <a:t> Car {</a:t>
            </a:r>
          </a:p>
          <a:p>
            <a:r>
              <a:rPr lang="cs-CZ" sz="1200" dirty="0" err="1">
                <a:solidFill>
                  <a:srgbClr val="0000FF"/>
                </a:solidFill>
                <a:highlight>
                  <a:srgbClr val="FFFFFF"/>
                </a:highlight>
                <a:latin typeface="Cascadia Mono" panose="020B0609020000020004" pitchFamily="49" charset="0"/>
              </a:rPr>
              <a:t>private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a:t>
            </a:r>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a:solidFill>
                  <a:srgbClr val="0000FF"/>
                </a:solidFill>
                <a:highlight>
                  <a:srgbClr val="FFFFFF"/>
                </a:highlight>
                <a:latin typeface="Cascadia Mono" panose="020B0609020000020004" pitchFamily="49" charset="0"/>
              </a:rPr>
              <a:t>public</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FF"/>
                </a:solidFill>
                <a:highlight>
                  <a:srgbClr val="FFFFFF"/>
                </a:highlight>
                <a:latin typeface="Cascadia Mono" panose="020B0609020000020004" pitchFamily="49" charset="0"/>
              </a:rPr>
              <a:t>void</a:t>
            </a:r>
            <a:r>
              <a:rPr lang="cs-CZ" sz="1200" dirty="0">
                <a:solidFill>
                  <a:srgbClr val="000000"/>
                </a:solidFill>
                <a:highlight>
                  <a:srgbClr val="FFFFFF"/>
                </a:highlight>
                <a:latin typeface="Cascadia Mono" panose="020B0609020000020004" pitchFamily="49" charset="0"/>
              </a:rPr>
              <a:t> drive() {</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engine.start</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wheels.rotate</a:t>
            </a:r>
            <a:r>
              <a:rPr lang="cs-CZ"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cout</a:t>
            </a:r>
            <a:r>
              <a:rPr lang="en-US" sz="1200" dirty="0">
                <a:solidFill>
                  <a:srgbClr val="000000"/>
                </a:solidFill>
                <a:highlight>
                  <a:srgbClr val="FFFFFF"/>
                </a:highlight>
                <a:latin typeface="Cascadia Mono" panose="020B0609020000020004" pitchFamily="49" charset="0"/>
              </a:rPr>
              <a:t> &lt;&lt; </a:t>
            </a:r>
            <a:r>
              <a:rPr lang="en-US" sz="1200" dirty="0">
                <a:solidFill>
                  <a:srgbClr val="A31515"/>
                </a:solidFill>
                <a:highlight>
                  <a:srgbClr val="FFFFFF"/>
                </a:highlight>
                <a:latin typeface="Cascadia Mono" panose="020B0609020000020004" pitchFamily="49" charset="0"/>
              </a:rPr>
              <a:t>"Car is moving!"</a:t>
            </a:r>
            <a:r>
              <a:rPr lang="en-US" sz="1200" dirty="0">
                <a:solidFill>
                  <a:srgbClr val="000000"/>
                </a:solidFill>
                <a:highlight>
                  <a:srgbClr val="FFFFFF"/>
                </a:highlight>
                <a:latin typeface="Cascadia Mono" panose="020B0609020000020004" pitchFamily="49" charset="0"/>
              </a:rPr>
              <a:t> &lt;&lt; </a:t>
            </a:r>
            <a:r>
              <a:rPr lang="en-US" sz="1200" dirty="0" err="1">
                <a:solidFill>
                  <a:srgbClr val="000000"/>
                </a:solidFill>
                <a:highlight>
                  <a:srgbClr val="FFFFFF"/>
                </a:highlight>
                <a:latin typeface="Cascadia Mono" panose="020B0609020000020004" pitchFamily="49" charset="0"/>
              </a:rPr>
              <a:t>endl</a:t>
            </a:r>
            <a:r>
              <a:rPr lang="en-US"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a:t>
            </a:r>
          </a:p>
          <a:p>
            <a:endParaRPr lang="cs-CZ" sz="1200" dirty="0">
              <a:solidFill>
                <a:srgbClr val="000000"/>
              </a:solidFill>
              <a:highlight>
                <a:srgbClr val="FFFFFF"/>
              </a:highlight>
              <a:latin typeface="Cascadia Mono" panose="020B0609020000020004" pitchFamily="49" charset="0"/>
            </a:endParaRPr>
          </a:p>
          <a:p>
            <a:r>
              <a:rPr lang="cs-CZ" sz="1200" dirty="0" err="1">
                <a:solidFill>
                  <a:srgbClr val="0000FF"/>
                </a:solidFill>
                <a:highlight>
                  <a:srgbClr val="FFFFFF"/>
                </a:highlight>
                <a:latin typeface="Cascadia Mono" panose="020B0609020000020004" pitchFamily="49" charset="0"/>
              </a:rPr>
              <a:t>int</a:t>
            </a:r>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main</a:t>
            </a:r>
            <a:r>
              <a:rPr lang="cs-CZ" sz="1200" dirty="0">
                <a:solidFill>
                  <a:srgbClr val="000000"/>
                </a:solidFill>
                <a:highlight>
                  <a:srgbClr val="FFFFFF"/>
                </a:highlight>
                <a:latin typeface="Cascadia Mono" panose="020B0609020000020004" pitchFamily="49" charset="0"/>
              </a:rPr>
              <a:t>() {</a:t>
            </a:r>
          </a:p>
          <a:p>
            <a:r>
              <a:rPr lang="cs-CZ" sz="1200" dirty="0">
                <a:solidFill>
                  <a:srgbClr val="000000"/>
                </a:solidFill>
                <a:highlight>
                  <a:srgbClr val="FFFFFF"/>
                </a:highlight>
                <a:latin typeface="Cascadia Mono" panose="020B0609020000020004" pitchFamily="49" charset="0"/>
              </a:rPr>
              <a:t>    Car </a:t>
            </a:r>
            <a:r>
              <a:rPr lang="cs-CZ" sz="1200" dirty="0" err="1">
                <a:solidFill>
                  <a:srgbClr val="000000"/>
                </a:solidFill>
                <a:highlight>
                  <a:srgbClr val="FFFFFF"/>
                </a:highlight>
                <a:latin typeface="Cascadia Mono" panose="020B0609020000020004" pitchFamily="49" charset="0"/>
              </a:rPr>
              <a:t>myCar</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err="1">
                <a:solidFill>
                  <a:srgbClr val="000000"/>
                </a:solidFill>
                <a:highlight>
                  <a:srgbClr val="FFFFFF"/>
                </a:highlight>
                <a:latin typeface="Cascadia Mono" panose="020B0609020000020004" pitchFamily="49" charset="0"/>
              </a:rPr>
              <a:t>myCar.drive</a:t>
            </a:r>
            <a:r>
              <a:rPr lang="cs-CZ" sz="1200" dirty="0">
                <a:solidFill>
                  <a:srgbClr val="000000"/>
                </a:solidFill>
                <a:highlight>
                  <a:srgbClr val="FFFFFF"/>
                </a:highlight>
                <a:latin typeface="Cascadia Mono" panose="020B0609020000020004" pitchFamily="49" charset="0"/>
              </a:rPr>
              <a:t>();</a:t>
            </a:r>
          </a:p>
          <a:p>
            <a:r>
              <a:rPr lang="cs-CZ" sz="1200" dirty="0">
                <a:solidFill>
                  <a:srgbClr val="000000"/>
                </a:solidFill>
                <a:highlight>
                  <a:srgbClr val="FFFFFF"/>
                </a:highlight>
                <a:latin typeface="Cascadia Mono" panose="020B0609020000020004" pitchFamily="49" charset="0"/>
              </a:rPr>
              <a:t>    </a:t>
            </a:r>
            <a:r>
              <a:rPr lang="cs-CZ" sz="1200" dirty="0">
                <a:solidFill>
                  <a:srgbClr val="0000FF"/>
                </a:solidFill>
                <a:highlight>
                  <a:srgbClr val="FFFFFF"/>
                </a:highlight>
                <a:latin typeface="Cascadia Mono" panose="020B0609020000020004" pitchFamily="49" charset="0"/>
              </a:rPr>
              <a:t>return</a:t>
            </a:r>
            <a:r>
              <a:rPr lang="cs-CZ" sz="1200" dirty="0">
                <a:solidFill>
                  <a:srgbClr val="000000"/>
                </a:solidFill>
                <a:highlight>
                  <a:srgbClr val="FFFFFF"/>
                </a:highlight>
                <a:latin typeface="Cascadia Mono" panose="020B0609020000020004" pitchFamily="49" charset="0"/>
              </a:rPr>
              <a:t> 0;</a:t>
            </a:r>
          </a:p>
          <a:p>
            <a:r>
              <a:rPr lang="cs-CZ" sz="1200" dirty="0">
                <a:solidFill>
                  <a:srgbClr val="000000"/>
                </a:solidFill>
                <a:highlight>
                  <a:srgbClr val="FFFFFF"/>
                </a:highlight>
                <a:latin typeface="Cascadia Mono" panose="020B0609020000020004" pitchFamily="49" charset="0"/>
              </a:rPr>
              <a:t>}</a:t>
            </a:r>
            <a:endParaRPr lang="cs-CZ" sz="1200" dirty="0"/>
          </a:p>
        </p:txBody>
      </p:sp>
    </p:spTree>
    <p:extLst>
      <p:ext uri="{BB962C8B-B14F-4D97-AF65-F5344CB8AC3E}">
        <p14:creationId xmlns:p14="http://schemas.microsoft.com/office/powerpoint/2010/main" val="2458973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Polymorphism</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2600309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Principles of polymorphism</a:t>
            </a:r>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Calling same method with different implementation.</a:t>
            </a:r>
            <a:endParaRPr lang="cs-CZ"/>
          </a:p>
          <a:p>
            <a:pPr marL="645160" indent="-285750">
              <a:buFont typeface="Arial" panose="020B0604020202020204" pitchFamily="34" charset="0"/>
              <a:buChar char="•"/>
            </a:pPr>
            <a:r>
              <a:rPr lang="en-GB" sz="2800"/>
              <a:t>Contract: What-How, commonly via interface.</a:t>
            </a:r>
            <a:endParaRPr lang="en-GB" sz="2800">
              <a:cs typeface="Calibri"/>
            </a:endParaRPr>
          </a:p>
          <a:p>
            <a:pPr marL="645160" indent="-285750">
              <a:buFont typeface="Arial" panose="020B0604020202020204" pitchFamily="34" charset="0"/>
              <a:buChar char="•"/>
            </a:pPr>
            <a:r>
              <a:rPr lang="en-GB" sz="2800"/>
              <a:t>Interface in C++ =&gt; abstract classes.</a:t>
            </a:r>
            <a:endParaRPr lang="en-GB" sz="2800">
              <a:cs typeface="Calibri"/>
            </a:endParaRPr>
          </a:p>
          <a:p>
            <a:pPr marL="645160" indent="-285750">
              <a:buFont typeface="Arial" panose="020B0604020202020204" pitchFamily="34" charset="0"/>
              <a:buChar char="•"/>
            </a:pPr>
            <a:r>
              <a:rPr lang="en-GB" sz="2800"/>
              <a:t>Method overloading =&gt; one method, variation of parameters.</a:t>
            </a:r>
            <a:endParaRPr lang="en-GB" sz="2800">
              <a:cs typeface="Calibri"/>
            </a:endParaRPr>
          </a:p>
          <a:p>
            <a:pPr marL="645160" indent="-285750">
              <a:buFont typeface="Arial" panose="020B0604020202020204" pitchFamily="34" charset="0"/>
              <a:buChar char="•"/>
            </a:pPr>
            <a:r>
              <a:rPr lang="en-GB" sz="2800"/>
              <a:t>Parametric polymorphism =&gt; template =&gt; same function, different parameter types.</a:t>
            </a:r>
            <a:endParaRPr lang="en-GB" sz="2800">
              <a:cs typeface="Calibri"/>
            </a:endParaRPr>
          </a:p>
          <a:p>
            <a:pPr marL="645160" indent="-285750">
              <a:buFont typeface="Arial" panose="020B0604020202020204" pitchFamily="34" charset="0"/>
              <a:buChar char="•"/>
            </a:pPr>
            <a:r>
              <a:rPr lang="en-GB" sz="2800"/>
              <a:t>Operator overloading based on operand type.</a:t>
            </a:r>
            <a:endParaRPr lang="en-GB" sz="2800">
              <a:cs typeface="Calibri"/>
            </a:endParaRPr>
          </a:p>
          <a:p>
            <a:pPr marL="645160" indent="-285750">
              <a:buFont typeface="Arial" panose="020B0604020202020204" pitchFamily="34" charset="0"/>
              <a:buChar char="•"/>
            </a:pPr>
            <a:r>
              <a:rPr lang="en-GB" sz="2800"/>
              <a:t>Dynamic linking via virtual functions in runtime (compare with static in compilation =&gt; function overloading).</a:t>
            </a:r>
            <a:endParaRPr lang="cs-CZ" sz="2800">
              <a:cs typeface="Calibri" panose="020F0502020204030204"/>
            </a:endParaRPr>
          </a:p>
        </p:txBody>
      </p:sp>
    </p:spTree>
    <p:extLst>
      <p:ext uri="{BB962C8B-B14F-4D97-AF65-F5344CB8AC3E}">
        <p14:creationId xmlns:p14="http://schemas.microsoft.com/office/powerpoint/2010/main" val="11783288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Polymorphic class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0471548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Principle of polymorphic class</a:t>
            </a: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We use two keyword </a:t>
            </a:r>
            <a:r>
              <a:rPr lang="en-GB" sz="2800">
                <a:hlinkClick r:id="rId2"/>
              </a:rPr>
              <a:t>virtual</a:t>
            </a:r>
            <a:r>
              <a:rPr lang="en-GB" sz="2800"/>
              <a:t> and </a:t>
            </a:r>
            <a:r>
              <a:rPr lang="en-GB" sz="2800">
                <a:hlinkClick r:id="rId3"/>
              </a:rPr>
              <a:t>override</a:t>
            </a:r>
            <a:r>
              <a:rPr lang="en-GB" sz="2800"/>
              <a:t> to drive what is called in runtime.</a:t>
            </a:r>
            <a:endParaRPr lang="en-GB" sz="2800">
              <a:cs typeface="Calibri"/>
            </a:endParaRPr>
          </a:p>
          <a:p>
            <a:pPr marL="645160" indent="-285750">
              <a:buFont typeface="Arial" panose="020B0604020202020204" pitchFamily="34" charset="0"/>
              <a:buChar char="•"/>
            </a:pPr>
            <a:r>
              <a:rPr lang="en-GB" sz="2800">
                <a:latin typeface="Consolas"/>
              </a:rPr>
              <a:t>virtual</a:t>
            </a:r>
            <a:r>
              <a:rPr lang="en-GB" sz="2800"/>
              <a:t> =&gt; an instruction for compiler to create virtual table.</a:t>
            </a:r>
            <a:endParaRPr lang="en-GB" sz="2800">
              <a:cs typeface="Calibri"/>
            </a:endParaRPr>
          </a:p>
          <a:p>
            <a:pPr marL="645160" indent="-285750">
              <a:buFont typeface="Arial" panose="020B0604020202020204" pitchFamily="34" charset="0"/>
              <a:buChar char="•"/>
            </a:pPr>
            <a:r>
              <a:rPr lang="en-GB" sz="2800">
                <a:latin typeface="Consolas"/>
              </a:rPr>
              <a:t>override</a:t>
            </a:r>
            <a:r>
              <a:rPr lang="en-GB" sz="2800"/>
              <a:t> =&gt; an instruction for compiler to </a:t>
            </a:r>
            <a:r>
              <a:rPr lang="cs-CZ" sz="2800"/>
              <a:t>do </a:t>
            </a:r>
            <a:r>
              <a:rPr lang="cs-CZ" sz="2800" err="1"/>
              <a:t>some</a:t>
            </a:r>
            <a:r>
              <a:rPr lang="cs-CZ" sz="2800"/>
              <a:t> sanity </a:t>
            </a:r>
            <a:r>
              <a:rPr lang="cs-CZ" sz="2800" err="1"/>
              <a:t>check</a:t>
            </a:r>
            <a:r>
              <a:rPr lang="cs-CZ" sz="2800"/>
              <a:t>.</a:t>
            </a:r>
            <a:br>
              <a:rPr lang="cs-CZ" sz="2800"/>
            </a:br>
            <a:r>
              <a:rPr lang="cs-CZ" sz="2800"/>
              <a:t>(</a:t>
            </a:r>
            <a:r>
              <a:rPr lang="en-GB" sz="2800" i="1"/>
              <a:t>Is there any method to override?</a:t>
            </a:r>
            <a:r>
              <a:rPr lang="en-GB" sz="2800"/>
              <a:t>)</a:t>
            </a:r>
            <a:endParaRPr lang="en-GB" sz="2800">
              <a:cs typeface="Calibri"/>
            </a:endParaRPr>
          </a:p>
          <a:p>
            <a:pPr marL="645160" indent="-285750">
              <a:buFont typeface="Arial" panose="020B0604020202020204" pitchFamily="34" charset="0"/>
              <a:buChar char="•"/>
            </a:pPr>
            <a:r>
              <a:rPr lang="en-GB" sz="2800"/>
              <a:t>virtual table =&gt; a table with pointers to functions.</a:t>
            </a:r>
            <a:endParaRPr lang="en-GB" sz="2800">
              <a:cs typeface="Calibri"/>
            </a:endParaRPr>
          </a:p>
          <a:p>
            <a:pPr marL="645160" indent="-285750">
              <a:buFont typeface="Arial" panose="020B0604020202020204" pitchFamily="34" charset="0"/>
              <a:buChar char="•"/>
            </a:pPr>
            <a:r>
              <a:rPr lang="en-GB" sz="2800"/>
              <a:t>If child class defines a same method as a base class which is virtual, the method in derived class gets written to virtual table.</a:t>
            </a:r>
            <a:endParaRPr lang="en-GB" sz="2800">
              <a:cs typeface="Calibri"/>
            </a:endParaRPr>
          </a:p>
          <a:p>
            <a:pPr marL="645160" indent="-285750">
              <a:buFont typeface="Arial" panose="020B0604020202020204" pitchFamily="34" charset="0"/>
              <a:buChar char="•"/>
            </a:pPr>
            <a:r>
              <a:rPr lang="en-GB" sz="2800"/>
              <a:t>Never call virtual methods inside the constructor</a:t>
            </a:r>
            <a:br>
              <a:rPr lang="en-GB" sz="2800"/>
            </a:br>
            <a:r>
              <a:rPr lang="en-GB" sz="2800"/>
              <a:t>(</a:t>
            </a:r>
            <a:r>
              <a:rPr lang="en-GB" sz="2800" i="1"/>
              <a:t>you are inside the base class; no override method is actually called</a:t>
            </a:r>
            <a:r>
              <a:rPr lang="en-GB" sz="2800"/>
              <a:t>)</a:t>
            </a:r>
            <a:endParaRPr lang="en-GB" sz="2800">
              <a:cs typeface="Calibri"/>
            </a:endParaRPr>
          </a:p>
          <a:p>
            <a:pPr marL="645160" indent="-285750">
              <a:buFont typeface="Arial" panose="020B0604020202020204" pitchFamily="34" charset="0"/>
              <a:buChar char="•"/>
            </a:pPr>
            <a:endParaRPr lang="cs-CZ" sz="2800">
              <a:latin typeface="Consolas" panose="020B0609020204030204" pitchFamily="49" charset="0"/>
            </a:endParaRPr>
          </a:p>
        </p:txBody>
      </p:sp>
    </p:spTree>
    <p:extLst>
      <p:ext uri="{BB962C8B-B14F-4D97-AF65-F5344CB8AC3E}">
        <p14:creationId xmlns:p14="http://schemas.microsoft.com/office/powerpoint/2010/main" val="42838986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Sanity check 🤔</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You have to remember to use override</a:t>
            </a:r>
          </a:p>
          <a:p>
            <a:pPr marL="645750" indent="-285750">
              <a:buFont typeface="Arial" panose="020B0604020202020204" pitchFamily="34" charset="0"/>
              <a:buChar char="•"/>
            </a:pPr>
            <a:r>
              <a:rPr lang="en-GB" sz="2800"/>
              <a:t>In reality, not really helpful and poorly designed.</a:t>
            </a:r>
          </a:p>
          <a:p>
            <a:pPr marL="645750" indent="-285750">
              <a:buFont typeface="Arial" panose="020B0604020202020204" pitchFamily="34" charset="0"/>
              <a:buChar char="•"/>
            </a:pPr>
            <a:endParaRPr lang="cs-CZ" sz="2800">
              <a:latin typeface="Consolas" panose="020B0609020204030204" pitchFamily="49" charset="0"/>
            </a:endParaRPr>
          </a:p>
        </p:txBody>
      </p:sp>
      <p:sp>
        <p:nvSpPr>
          <p:cNvPr id="2" name="TextovéPole 1">
            <a:extLst>
              <a:ext uri="{FF2B5EF4-FFF2-40B4-BE49-F238E27FC236}">
                <a16:creationId xmlns:a16="http://schemas.microsoft.com/office/drawing/2014/main" id="{5D2CEC2D-97B4-032A-36CD-5F447585FAA1}"/>
              </a:ext>
            </a:extLst>
          </p:cNvPr>
          <p:cNvSpPr txBox="1"/>
          <p:nvPr/>
        </p:nvSpPr>
        <p:spPr>
          <a:xfrm>
            <a:off x="373911" y="2863702"/>
            <a:ext cx="494945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struct</a:t>
            </a:r>
            <a:r>
              <a:rPr lang="en-US">
                <a:latin typeface="Consolas"/>
              </a:rPr>
              <a:t>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const</a:t>
            </a:r>
            <a:r>
              <a:rPr lang="en-US">
                <a:latin typeface="Consolas"/>
              </a:rPr>
              <a:t> {};</a:t>
            </a:r>
          </a:p>
          <a:p>
            <a:r>
              <a:rPr lang="en-US">
                <a:latin typeface="Consolas"/>
              </a:rPr>
              <a:t>};</a:t>
            </a:r>
          </a:p>
          <a:p>
            <a:br>
              <a:rPr lang="en-US">
                <a:latin typeface="Consolas"/>
              </a:rPr>
            </a:br>
            <a:r>
              <a:rPr lang="en-US">
                <a:solidFill>
                  <a:srgbClr val="0000FF"/>
                </a:solidFill>
                <a:latin typeface="Consolas"/>
              </a:rPr>
              <a:t>struct</a:t>
            </a:r>
            <a:r>
              <a:rPr lang="en-US">
                <a:latin typeface="Consolas"/>
              </a:rPr>
              <a:t> Derived :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8000"/>
                </a:solidFill>
                <a:latin typeface="Consolas"/>
              </a:rPr>
              <a:t>// whoops!​</a:t>
            </a:r>
          </a:p>
          <a:p>
            <a:r>
              <a:rPr lang="en-US">
                <a:latin typeface="Consolas"/>
              </a:rPr>
              <a:t>    {</a:t>
            </a:r>
          </a:p>
          <a:p>
            <a:r>
              <a:rPr lang="en-US">
                <a:latin typeface="Consolas"/>
              </a:rPr>
              <a:t>       </a:t>
            </a:r>
            <a:r>
              <a:rPr lang="en-US">
                <a:solidFill>
                  <a:srgbClr val="008000"/>
                </a:solidFill>
                <a:latin typeface="Consolas"/>
              </a:rPr>
              <a:t>// ... Where is my const?​</a:t>
            </a:r>
          </a:p>
          <a:p>
            <a:r>
              <a:rPr lang="en-US">
                <a:latin typeface="Consolas"/>
              </a:rPr>
              <a:t>    }</a:t>
            </a:r>
          </a:p>
          <a:p>
            <a:r>
              <a:rPr lang="en-US">
                <a:latin typeface="Consolas"/>
              </a:rPr>
              <a:t>};</a:t>
            </a:r>
          </a:p>
          <a:p>
            <a:endParaRPr lang="en-US">
              <a:latin typeface="Consolas"/>
            </a:endParaRPr>
          </a:p>
        </p:txBody>
      </p:sp>
      <p:sp>
        <p:nvSpPr>
          <p:cNvPr id="7" name="TextovéPole 6">
            <a:extLst>
              <a:ext uri="{FF2B5EF4-FFF2-40B4-BE49-F238E27FC236}">
                <a16:creationId xmlns:a16="http://schemas.microsoft.com/office/drawing/2014/main" id="{79768D0B-D821-FBCA-1B82-C4496C4D93A6}"/>
              </a:ext>
            </a:extLst>
          </p:cNvPr>
          <p:cNvSpPr txBox="1"/>
          <p:nvPr/>
        </p:nvSpPr>
        <p:spPr>
          <a:xfrm>
            <a:off x="5282610" y="2659912"/>
            <a:ext cx="690761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struct</a:t>
            </a:r>
            <a:r>
              <a:rPr lang="en-US">
                <a:latin typeface="Consolas"/>
              </a:rPr>
              <a:t>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const</a:t>
            </a:r>
            <a:r>
              <a:rPr lang="en-US">
                <a:latin typeface="Consolas"/>
              </a:rPr>
              <a:t> {};</a:t>
            </a:r>
          </a:p>
          <a:p>
            <a:r>
              <a:rPr lang="en-US">
                <a:latin typeface="Consolas"/>
              </a:rPr>
              <a:t>};</a:t>
            </a:r>
          </a:p>
          <a:p>
            <a:br>
              <a:rPr lang="en-US">
                <a:latin typeface="Consolas"/>
              </a:rPr>
            </a:br>
            <a:r>
              <a:rPr lang="en-US">
                <a:solidFill>
                  <a:srgbClr val="0000FF"/>
                </a:solidFill>
                <a:latin typeface="Consolas"/>
              </a:rPr>
              <a:t>struct</a:t>
            </a:r>
            <a:r>
              <a:rPr lang="en-US">
                <a:latin typeface="Consolas"/>
              </a:rPr>
              <a:t> Derived : Base</a:t>
            </a:r>
          </a:p>
          <a:p>
            <a:r>
              <a:rPr lang="en-US">
                <a:latin typeface="Consolas"/>
              </a:rPr>
              <a:t>{</a:t>
            </a:r>
          </a:p>
          <a:p>
            <a:r>
              <a:rPr lang="en-US">
                <a:latin typeface="Consolas"/>
              </a:rPr>
              <a:t>    </a:t>
            </a:r>
            <a:r>
              <a:rPr lang="en-US">
                <a:solidFill>
                  <a:srgbClr val="0000FF"/>
                </a:solidFill>
                <a:latin typeface="Consolas"/>
              </a:rPr>
              <a:t>virtual</a:t>
            </a:r>
            <a:r>
              <a:rPr lang="en-US">
                <a:latin typeface="Consolas"/>
              </a:rPr>
              <a:t> </a:t>
            </a:r>
            <a:r>
              <a:rPr lang="en-US">
                <a:solidFill>
                  <a:srgbClr val="0000FF"/>
                </a:solidFill>
                <a:latin typeface="Consolas"/>
              </a:rPr>
              <a:t>int</a:t>
            </a:r>
            <a:r>
              <a:rPr lang="en-US">
                <a:latin typeface="Consolas"/>
              </a:rPr>
              <a:t> foo() </a:t>
            </a:r>
            <a:r>
              <a:rPr lang="en-US">
                <a:solidFill>
                  <a:srgbClr val="0000FF"/>
                </a:solidFill>
                <a:latin typeface="Consolas"/>
              </a:rPr>
              <a:t>override</a:t>
            </a:r>
            <a:r>
              <a:rPr lang="en-US">
                <a:latin typeface="Consolas"/>
              </a:rPr>
              <a:t>   </a:t>
            </a:r>
            <a:r>
              <a:rPr lang="en-US">
                <a:solidFill>
                  <a:srgbClr val="008000"/>
                </a:solidFill>
                <a:latin typeface="Consolas"/>
              </a:rPr>
              <a:t>// compilation error</a:t>
            </a:r>
          </a:p>
          <a:p>
            <a:r>
              <a:rPr lang="en-US">
                <a:latin typeface="Consolas"/>
              </a:rPr>
              <a:t>    {</a:t>
            </a:r>
          </a:p>
          <a:p>
            <a:r>
              <a:rPr lang="en-US">
                <a:latin typeface="Consolas"/>
              </a:rPr>
              <a:t>       </a:t>
            </a:r>
            <a:r>
              <a:rPr lang="en-US">
                <a:solidFill>
                  <a:srgbClr val="008000"/>
                </a:solidFill>
                <a:latin typeface="Consolas"/>
              </a:rPr>
              <a:t>// I must add const after foo() to make</a:t>
            </a:r>
            <a:br>
              <a:rPr lang="en-US"/>
            </a:br>
            <a:r>
              <a:rPr lang="en-US">
                <a:solidFill>
                  <a:srgbClr val="008000"/>
                </a:solidFill>
                <a:latin typeface="Consolas"/>
              </a:rPr>
              <a:t>       // compiler happy.</a:t>
            </a:r>
          </a:p>
          <a:p>
            <a:r>
              <a:rPr lang="en-US">
                <a:latin typeface="Consolas"/>
              </a:rPr>
              <a:t>    }</a:t>
            </a:r>
          </a:p>
          <a:p>
            <a:r>
              <a:rPr lang="en-US">
                <a:latin typeface="Consolas"/>
              </a:rPr>
              <a:t>};</a:t>
            </a:r>
          </a:p>
          <a:p>
            <a:endParaRPr lang="en-US">
              <a:latin typeface="Consolas"/>
            </a:endParaRPr>
          </a:p>
        </p:txBody>
      </p:sp>
    </p:spTree>
    <p:extLst>
      <p:ext uri="{BB962C8B-B14F-4D97-AF65-F5344CB8AC3E}">
        <p14:creationId xmlns:p14="http://schemas.microsoft.com/office/powerpoint/2010/main" val="40828790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8026026" cy="3255264"/>
          </a:xfrm>
        </p:spPr>
        <p:txBody>
          <a:bodyPr>
            <a:normAutofit/>
          </a:bodyPr>
          <a:lstStyle/>
          <a:p>
            <a:r>
              <a:rPr lang="en-GB"/>
              <a:t>Templates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236388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Introduction to basic syntax</a:t>
            </a:r>
            <a:r>
              <a:rPr lang="cs-CZ" sz="4000" b="1"/>
              <a:t> (C++)</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Syntax (and a program) consists:</a:t>
            </a:r>
            <a:br>
              <a:rPr lang="en-GB" sz="2800"/>
            </a:br>
            <a:r>
              <a:rPr lang="en-GB" sz="2800"/>
              <a:t>- statements</a:t>
            </a:r>
            <a:br>
              <a:rPr lang="en-GB" sz="2800"/>
            </a:br>
            <a:r>
              <a:rPr lang="en-GB" sz="2800"/>
              <a:t>- comments</a:t>
            </a:r>
            <a:br>
              <a:rPr lang="en-GB" sz="2800"/>
            </a:br>
            <a:r>
              <a:rPr lang="en-GB" sz="2800"/>
              <a:t>- function call</a:t>
            </a:r>
            <a:br>
              <a:rPr lang="en-GB" sz="2800"/>
            </a:br>
            <a:r>
              <a:rPr lang="en-GB" sz="2800"/>
              <a:t>- variable declaration</a:t>
            </a:r>
            <a:br>
              <a:rPr lang="en-GB" sz="2800"/>
            </a:br>
            <a:r>
              <a:rPr lang="en-GB" sz="2800"/>
              <a:t>- preprocessor directives</a:t>
            </a:r>
            <a:br>
              <a:rPr lang="en-GB" sz="2800"/>
            </a:br>
            <a:r>
              <a:rPr lang="en-GB" sz="2800"/>
              <a:t>- control flow</a:t>
            </a:r>
            <a:br>
              <a:rPr lang="en-GB" sz="2800"/>
            </a:br>
            <a:r>
              <a:rPr lang="en-GB" sz="2800"/>
              <a:t>etc.</a:t>
            </a:r>
            <a:endParaRPr lang="cs-CZ" sz="2800"/>
          </a:p>
        </p:txBody>
      </p:sp>
      <p:sp>
        <p:nvSpPr>
          <p:cNvPr id="8" name="Obdélník 7">
            <a:extLst>
              <a:ext uri="{FF2B5EF4-FFF2-40B4-BE49-F238E27FC236}">
                <a16:creationId xmlns:a16="http://schemas.microsoft.com/office/drawing/2014/main" id="{9910006E-0FF2-4B8A-8192-9CBBD3FCD0A6}"/>
              </a:ext>
            </a:extLst>
          </p:cNvPr>
          <p:cNvSpPr/>
          <p:nvPr/>
        </p:nvSpPr>
        <p:spPr>
          <a:xfrm>
            <a:off x="6095999" y="1477109"/>
            <a:ext cx="5587161" cy="3693319"/>
          </a:xfrm>
          <a:prstGeom prst="rect">
            <a:avLst/>
          </a:prstGeom>
        </p:spPr>
        <p:txBody>
          <a:bodyPr wrap="square">
            <a:spAutoFit/>
          </a:bodyPr>
          <a:lstStyle/>
          <a:p>
            <a:r>
              <a:rPr lang="cs-CZ">
                <a:solidFill>
                  <a:srgbClr val="008000"/>
                </a:solidFill>
                <a:latin typeface="Consolas" panose="020B0609020204030204" pitchFamily="49" charset="0"/>
              </a:rPr>
              <a:t>// Comment - a line type</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cstdio</a:t>
            </a:r>
            <a:r>
              <a:rPr lang="cs-CZ">
                <a:solidFill>
                  <a:srgbClr val="A31515"/>
                </a:solidFill>
                <a:latin typeface="Consolas" panose="020B0609020204030204" pitchFamily="49" charset="0"/>
              </a:rPr>
              <a:t>&gt;</a:t>
            </a:r>
            <a:r>
              <a:rPr lang="cs-CZ">
                <a:solidFill>
                  <a:srgbClr val="000000"/>
                </a:solidFill>
                <a:latin typeface="Consolas" panose="020B0609020204030204" pitchFamily="49" charset="0"/>
              </a:rPr>
              <a:t> </a:t>
            </a:r>
            <a:r>
              <a:rPr lang="cs-CZ">
                <a:solidFill>
                  <a:srgbClr val="008000"/>
                </a:solidFill>
                <a:latin typeface="Consolas" panose="020B0609020204030204" pitchFamily="49" charset="0"/>
              </a:rPr>
              <a:t>// preprocessor </a:t>
            </a:r>
            <a:r>
              <a:rPr lang="cs-CZ" err="1">
                <a:solidFill>
                  <a:srgbClr val="008000"/>
                </a:solidFill>
                <a:latin typeface="Consolas" panose="020B0609020204030204" pitchFamily="49" charset="0"/>
              </a:rPr>
              <a:t>directive</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World!"</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30602832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Understanding templates</a:t>
            </a:r>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Provides a support for a generic (meta) programming.</a:t>
            </a:r>
            <a:endParaRPr lang="cs-CZ"/>
          </a:p>
          <a:p>
            <a:pPr marL="645160" indent="-285750">
              <a:buFont typeface="Arial" panose="020B0604020202020204" pitchFamily="34" charset="0"/>
              <a:buChar char="•"/>
            </a:pPr>
            <a:r>
              <a:rPr lang="en-GB" sz="2800">
                <a:cs typeface="Calibri"/>
              </a:rPr>
              <a:t>We have template functions, methods, classes.</a:t>
            </a:r>
            <a:endParaRPr lang="en-GB" sz="2800"/>
          </a:p>
          <a:p>
            <a:pPr marL="645160" indent="-285750">
              <a:buFont typeface="Arial" panose="020B0604020202020204" pitchFamily="34" charset="0"/>
              <a:buChar char="•"/>
            </a:pPr>
            <a:r>
              <a:rPr lang="en-GB" sz="2800"/>
              <a:t>The template keyword will instruct a compiler to issue a every version of the template function which is necessary.</a:t>
            </a:r>
            <a:endParaRPr lang="en-GB" sz="2800">
              <a:cs typeface="Calibri"/>
            </a:endParaRPr>
          </a:p>
          <a:p>
            <a:pPr marL="645160" indent="-285750">
              <a:buFont typeface="Arial" panose="020B0604020202020204" pitchFamily="34" charset="0"/>
              <a:buChar char="•"/>
            </a:pPr>
            <a:r>
              <a:rPr lang="en-GB" sz="2800"/>
              <a:t>Larger binaries, debugging is more challenging, longer compile times, more sensitive for error.</a:t>
            </a:r>
            <a:endParaRPr lang="cs-CZ" sz="2800">
              <a:ea typeface="Calibri" panose="020F0502020204030204"/>
              <a:cs typeface="Calibri" panose="020F0502020204030204"/>
            </a:endParaRPr>
          </a:p>
          <a:p>
            <a:pPr marL="645160" indent="-285750">
              <a:buFont typeface="Arial" panose="020B0604020202020204" pitchFamily="34" charset="0"/>
              <a:buChar char="•"/>
            </a:pPr>
            <a:r>
              <a:rPr lang="en-GB" sz="2800">
                <a:ea typeface="Calibri"/>
                <a:cs typeface="Calibri" panose="020F0502020204030204"/>
              </a:rPr>
              <a:t>The biggest pitfall of templates are error messages.</a:t>
            </a:r>
          </a:p>
        </p:txBody>
      </p:sp>
    </p:spTree>
    <p:extLst>
      <p:ext uri="{BB962C8B-B14F-4D97-AF65-F5344CB8AC3E}">
        <p14:creationId xmlns:p14="http://schemas.microsoft.com/office/powerpoint/2010/main" val="14231142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Template syntax</a:t>
            </a:r>
            <a:endParaRPr lang="cs-CZ"/>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Template function syntax is almost same as a function; we just add a new line above – </a:t>
            </a:r>
            <a:br>
              <a:rPr lang="en-GB" sz="2800"/>
            </a:br>
            <a:r>
              <a:rPr lang="en-GB" sz="2800">
                <a:latin typeface="Consolas"/>
              </a:rPr>
              <a:t>template &lt;</a:t>
            </a:r>
            <a:r>
              <a:rPr lang="en-GB" sz="2800" err="1">
                <a:latin typeface="Consolas"/>
              </a:rPr>
              <a:t>type_name</a:t>
            </a:r>
            <a:r>
              <a:rPr lang="en-GB" sz="2800">
                <a:latin typeface="Consolas"/>
              </a:rPr>
              <a:t> T&gt;</a:t>
            </a:r>
            <a:r>
              <a:rPr lang="en-GB" sz="2800"/>
              <a:t> and use the T like a variable.</a:t>
            </a:r>
            <a:endParaRPr lang="en-GB" sz="2800">
              <a:cs typeface="Calibri"/>
            </a:endParaRPr>
          </a:p>
          <a:p>
            <a:pPr marL="645160" indent="-285750">
              <a:buFont typeface="Arial" panose="020B0604020202020204" pitchFamily="34" charset="0"/>
              <a:buChar char="•"/>
            </a:pPr>
            <a:r>
              <a:rPr lang="en-GB" sz="2800">
                <a:cs typeface="Calibri"/>
              </a:rPr>
              <a:t>Template method syntax follows the template function, just the line is on top top class.</a:t>
            </a:r>
          </a:p>
          <a:p>
            <a:pPr marL="645160" indent="-285750">
              <a:buFont typeface="Arial" panose="020B0604020202020204" pitchFamily="34" charset="0"/>
              <a:buChar char="•"/>
            </a:pPr>
            <a:r>
              <a:rPr lang="en-GB" sz="2800">
                <a:cs typeface="Calibri"/>
              </a:rPr>
              <a:t>Template class is decorated by</a:t>
            </a:r>
            <a:br>
              <a:rPr lang="en-US"/>
            </a:br>
            <a:r>
              <a:rPr lang="en-GB" sz="2800">
                <a:latin typeface="Consolas"/>
                <a:cs typeface="Calibri"/>
              </a:rPr>
              <a:t>template &lt;class T&gt;</a:t>
            </a:r>
            <a:endParaRPr lang="en-GB" sz="2800">
              <a:cs typeface="Calibri"/>
            </a:endParaRPr>
          </a:p>
        </p:txBody>
      </p:sp>
      <p:sp>
        <p:nvSpPr>
          <p:cNvPr id="3" name="TextovéPole 2">
            <a:extLst>
              <a:ext uri="{FF2B5EF4-FFF2-40B4-BE49-F238E27FC236}">
                <a16:creationId xmlns:a16="http://schemas.microsoft.com/office/drawing/2014/main" id="{7D29C5F5-AE8F-F908-CCB3-55B7A12B4607}"/>
              </a:ext>
            </a:extLst>
          </p:cNvPr>
          <p:cNvSpPr txBox="1"/>
          <p:nvPr/>
        </p:nvSpPr>
        <p:spPr>
          <a:xfrm>
            <a:off x="5512676" y="4553607"/>
            <a:ext cx="66845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rPr>
              <a:t>template</a:t>
            </a:r>
            <a:r>
              <a:rPr lang="en-US">
                <a:latin typeface="Consolas"/>
              </a:rPr>
              <a:t> &lt;</a:t>
            </a:r>
            <a:r>
              <a:rPr lang="en-US">
                <a:solidFill>
                  <a:srgbClr val="0000FF"/>
                </a:solidFill>
                <a:latin typeface="Consolas"/>
              </a:rPr>
              <a:t>typename</a:t>
            </a:r>
            <a:r>
              <a:rPr lang="en-US">
                <a:latin typeface="Consolas"/>
              </a:rPr>
              <a:t> T&gt;</a:t>
            </a:r>
          </a:p>
          <a:p>
            <a:r>
              <a:rPr lang="en-US">
                <a:solidFill>
                  <a:srgbClr val="0000FF"/>
                </a:solidFill>
                <a:latin typeface="Consolas"/>
              </a:rPr>
              <a:t>class</a:t>
            </a:r>
            <a:r>
              <a:rPr lang="en-US">
                <a:latin typeface="Consolas"/>
              </a:rPr>
              <a:t> MyClass {</a:t>
            </a:r>
          </a:p>
          <a:p>
            <a:r>
              <a:rPr lang="en-US">
                <a:solidFill>
                  <a:srgbClr val="0000FF"/>
                </a:solidFill>
                <a:latin typeface="Consolas"/>
              </a:rPr>
              <a:t>public</a:t>
            </a:r>
            <a:r>
              <a:rPr lang="en-US">
                <a:latin typeface="Consolas"/>
              </a:rPr>
              <a:t>:</a:t>
            </a:r>
          </a:p>
          <a:p>
            <a:r>
              <a:rPr lang="en-US">
                <a:latin typeface="Consolas"/>
              </a:rPr>
              <a:t>    </a:t>
            </a:r>
            <a:r>
              <a:rPr lang="en-US">
                <a:solidFill>
                  <a:srgbClr val="0000FF"/>
                </a:solidFill>
                <a:latin typeface="Consolas"/>
              </a:rPr>
              <a:t>void</a:t>
            </a:r>
            <a:r>
              <a:rPr lang="en-US">
                <a:latin typeface="Consolas"/>
              </a:rPr>
              <a:t> myMethod(T arg) {</a:t>
            </a:r>
          </a:p>
          <a:p>
            <a:r>
              <a:rPr lang="en-US">
                <a:latin typeface="Consolas"/>
              </a:rPr>
              <a:t>        cout &lt;&lt; </a:t>
            </a:r>
            <a:r>
              <a:rPr lang="en-US">
                <a:solidFill>
                  <a:srgbClr val="A31515"/>
                </a:solidFill>
                <a:latin typeface="Consolas"/>
              </a:rPr>
              <a:t>"The argument is: "</a:t>
            </a:r>
            <a:r>
              <a:rPr lang="en-US">
                <a:latin typeface="Consolas"/>
              </a:rPr>
              <a:t> &lt;&lt; arg &lt;&lt; endl;</a:t>
            </a:r>
          </a:p>
          <a:p>
            <a:r>
              <a:rPr lang="en-US">
                <a:latin typeface="Consolas"/>
              </a:rPr>
              <a:t>    }</a:t>
            </a:r>
          </a:p>
          <a:p>
            <a:r>
              <a:rPr lang="en-US">
                <a:latin typeface="Consolas"/>
              </a:rPr>
              <a:t>};</a:t>
            </a:r>
          </a:p>
          <a:p>
            <a:endParaRPr lang="en-US">
              <a:latin typeface="Consolas"/>
            </a:endParaRPr>
          </a:p>
        </p:txBody>
      </p:sp>
    </p:spTree>
    <p:extLst>
      <p:ext uri="{BB962C8B-B14F-4D97-AF65-F5344CB8AC3E}">
        <p14:creationId xmlns:p14="http://schemas.microsoft.com/office/powerpoint/2010/main" val="40400109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Template functions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Replacing weak type security with preprocessor macros.</a:t>
            </a:r>
          </a:p>
          <a:p>
            <a:pPr marL="645750" indent="-285750">
              <a:buFont typeface="Arial" panose="020B0604020202020204" pitchFamily="34" charset="0"/>
              <a:buChar char="•"/>
            </a:pPr>
            <a:r>
              <a:rPr lang="en-GB" sz="2800"/>
              <a:t>Information about general type is added to function definition.</a:t>
            </a:r>
          </a:p>
          <a:p>
            <a:pPr marL="645750" indent="-285750">
              <a:buFont typeface="Arial" panose="020B0604020202020204" pitchFamily="34" charset="0"/>
              <a:buChar char="•"/>
            </a:pPr>
            <a:r>
              <a:rPr lang="en-GB" sz="2800"/>
              <a:t>Compiler generates appropriate binary code for each particular variant of code.</a:t>
            </a:r>
            <a:endParaRPr lang="cs-CZ" sz="2800"/>
          </a:p>
        </p:txBody>
      </p:sp>
      <p:sp>
        <p:nvSpPr>
          <p:cNvPr id="2" name="Obdélník 1">
            <a:extLst>
              <a:ext uri="{FF2B5EF4-FFF2-40B4-BE49-F238E27FC236}">
                <a16:creationId xmlns:a16="http://schemas.microsoft.com/office/drawing/2014/main" id="{55B91E73-D260-45B8-B10B-2F67E1B6A081}"/>
              </a:ext>
            </a:extLst>
          </p:cNvPr>
          <p:cNvSpPr/>
          <p:nvPr/>
        </p:nvSpPr>
        <p:spPr>
          <a:xfrm>
            <a:off x="3634738" y="4853355"/>
            <a:ext cx="4922521" cy="1477328"/>
          </a:xfrm>
          <a:prstGeom prst="rect">
            <a:avLst/>
          </a:prstGeom>
        </p:spPr>
        <p:txBody>
          <a:bodyPr wrap="square">
            <a:spAutoFit/>
          </a:bodyPr>
          <a:lstStyle/>
          <a:p>
            <a:r>
              <a:rPr lang="en-GB">
                <a:solidFill>
                  <a:srgbClr val="0000B0"/>
                </a:solidFill>
                <a:latin typeface="verdana" panose="020B0604030504040204" pitchFamily="34" charset="0"/>
              </a:rPr>
              <a:t>template</a:t>
            </a:r>
            <a:r>
              <a:rPr lang="en-GB">
                <a:solidFill>
                  <a:srgbClr val="000000"/>
                </a:solidFill>
                <a:latin typeface="verdana" panose="020B0604030504040204" pitchFamily="34" charset="0"/>
              </a:rPr>
              <a:t> &lt;</a:t>
            </a:r>
            <a:r>
              <a:rPr lang="en-GB">
                <a:solidFill>
                  <a:srgbClr val="0000B0"/>
                </a:solidFill>
                <a:latin typeface="verdana" panose="020B0604030504040204" pitchFamily="34" charset="0"/>
              </a:rPr>
              <a:t>class</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&gt;</a:t>
            </a:r>
            <a:br>
              <a:rPr lang="en-GB">
                <a:solidFill>
                  <a:srgbClr val="000000"/>
                </a:solidFill>
                <a:latin typeface="verdana" panose="020B0604030504040204" pitchFamily="34" charset="0"/>
              </a:rPr>
            </a:b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GetMax</a:t>
            </a:r>
            <a:r>
              <a:rPr lang="en-GB">
                <a:solidFill>
                  <a:srgbClr val="000000"/>
                </a:solidFill>
                <a:latin typeface="verdana" panose="020B0604030504040204" pitchFamily="34" charset="0"/>
              </a:rPr>
              <a:t>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a, </a:t>
            </a:r>
            <a:r>
              <a:rPr lang="en-GB" err="1">
                <a:solidFill>
                  <a:srgbClr val="000000"/>
                </a:solidFill>
                <a:latin typeface="verdana" panose="020B0604030504040204" pitchFamily="34" charset="0"/>
              </a:rPr>
              <a:t>myType</a:t>
            </a:r>
            <a:r>
              <a:rPr lang="en-GB">
                <a:solidFill>
                  <a:srgbClr val="000000"/>
                </a:solidFill>
                <a:latin typeface="verdana" panose="020B0604030504040204" pitchFamily="34" charset="0"/>
              </a:rPr>
              <a:t> b)</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 </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	</a:t>
            </a:r>
            <a:r>
              <a:rPr lang="en-GB">
                <a:solidFill>
                  <a:srgbClr val="0000B0"/>
                </a:solidFill>
                <a:latin typeface="verdana" panose="020B0604030504040204" pitchFamily="34" charset="0"/>
              </a:rPr>
              <a:t>return</a:t>
            </a:r>
            <a:r>
              <a:rPr lang="en-GB">
                <a:solidFill>
                  <a:srgbClr val="000000"/>
                </a:solidFill>
                <a:latin typeface="verdana" panose="020B0604030504040204" pitchFamily="34" charset="0"/>
              </a:rPr>
              <a:t> (a&gt;</a:t>
            </a:r>
            <a:r>
              <a:rPr lang="en-GB" err="1">
                <a:solidFill>
                  <a:srgbClr val="000000"/>
                </a:solidFill>
                <a:latin typeface="verdana" panose="020B0604030504040204" pitchFamily="34" charset="0"/>
              </a:rPr>
              <a:t>b?a:b</a:t>
            </a:r>
            <a:r>
              <a:rPr lang="en-GB">
                <a:solidFill>
                  <a:srgbClr val="000000"/>
                </a:solidFill>
                <a:latin typeface="verdana" panose="020B0604030504040204" pitchFamily="34" charset="0"/>
              </a:rPr>
              <a:t>); </a:t>
            </a:r>
            <a:br>
              <a:rPr lang="en-GB">
                <a:solidFill>
                  <a:srgbClr val="000000"/>
                </a:solidFill>
                <a:latin typeface="verdana" panose="020B0604030504040204" pitchFamily="34" charset="0"/>
              </a:rPr>
            </a:br>
            <a:r>
              <a:rPr lang="en-GB">
                <a:solidFill>
                  <a:srgbClr val="000000"/>
                </a:solidFill>
                <a:latin typeface="verdana" panose="020B0604030504040204" pitchFamily="34" charset="0"/>
              </a:rPr>
              <a:t>}</a:t>
            </a:r>
            <a:endParaRPr lang="cs-CZ"/>
          </a:p>
        </p:txBody>
      </p:sp>
    </p:spTree>
    <p:extLst>
      <p:ext uri="{BB962C8B-B14F-4D97-AF65-F5344CB8AC3E}">
        <p14:creationId xmlns:p14="http://schemas.microsoft.com/office/powerpoint/2010/main" val="42215624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Template classes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Class can have a member with unknown type.</a:t>
            </a:r>
            <a:endParaRPr lang="cs-CZ" sz="2800"/>
          </a:p>
        </p:txBody>
      </p:sp>
      <p:sp>
        <p:nvSpPr>
          <p:cNvPr id="6" name="Obdélník 5">
            <a:extLst>
              <a:ext uri="{FF2B5EF4-FFF2-40B4-BE49-F238E27FC236}">
                <a16:creationId xmlns:a16="http://schemas.microsoft.com/office/drawing/2014/main" id="{13EB3FA0-6C90-4F35-B3F3-278DE4856A43}"/>
              </a:ext>
            </a:extLst>
          </p:cNvPr>
          <p:cNvSpPr/>
          <p:nvPr/>
        </p:nvSpPr>
        <p:spPr>
          <a:xfrm>
            <a:off x="7522628" y="4335649"/>
            <a:ext cx="184731" cy="369332"/>
          </a:xfrm>
          <a:prstGeom prst="rect">
            <a:avLst/>
          </a:prstGeom>
        </p:spPr>
        <p:txBody>
          <a:bodyPr wrap="none" lIns="91440" tIns="45720" rIns="91440" bIns="45720" anchor="t">
            <a:spAutoFit/>
          </a:bodyPr>
          <a:lstStyle/>
          <a:p>
            <a:endParaRPr lang="cs-CZ">
              <a:latin typeface="Consolas"/>
            </a:endParaRPr>
          </a:p>
        </p:txBody>
      </p:sp>
      <p:sp>
        <p:nvSpPr>
          <p:cNvPr id="9" name="Obdélník 8">
            <a:extLst>
              <a:ext uri="{FF2B5EF4-FFF2-40B4-BE49-F238E27FC236}">
                <a16:creationId xmlns:a16="http://schemas.microsoft.com/office/drawing/2014/main" id="{A9252A08-EFA1-4E68-BB01-16C2EFBC60C5}"/>
              </a:ext>
            </a:extLst>
          </p:cNvPr>
          <p:cNvSpPr/>
          <p:nvPr/>
        </p:nvSpPr>
        <p:spPr>
          <a:xfrm>
            <a:off x="367862" y="1993852"/>
            <a:ext cx="6706294" cy="4801314"/>
          </a:xfrm>
          <a:prstGeom prst="rect">
            <a:avLst/>
          </a:prstGeom>
        </p:spPr>
        <p:txBody>
          <a:bodyPr wrap="square" lIns="91440" tIns="45720" rIns="91440" bIns="45720" anchor="t">
            <a:spAutoFit/>
          </a:bodyPr>
          <a:lstStyle/>
          <a:p>
            <a:r>
              <a:rPr lang="en-US">
                <a:solidFill>
                  <a:srgbClr val="500070"/>
                </a:solidFill>
                <a:latin typeface="Consolas"/>
              </a:rPr>
              <a:t>#include &lt;iostream&gt;</a:t>
            </a:r>
            <a:endParaRPr lang="cs-CZ"/>
          </a:p>
          <a:p>
            <a:endParaRPr lang="en-US">
              <a:solidFill>
                <a:srgbClr val="000000"/>
              </a:solidFill>
              <a:latin typeface="Consolas"/>
            </a:endParaRPr>
          </a:p>
          <a:p>
            <a:r>
              <a:rPr lang="en-US">
                <a:solidFill>
                  <a:srgbClr val="0000B0"/>
                </a:solidFill>
                <a:latin typeface="Consolas"/>
              </a:rPr>
              <a:t>template</a:t>
            </a:r>
            <a:r>
              <a:rPr lang="en-US">
                <a:solidFill>
                  <a:srgbClr val="000000"/>
                </a:solidFill>
                <a:latin typeface="Consolas"/>
              </a:rPr>
              <a:t> &lt;</a:t>
            </a:r>
            <a:r>
              <a:rPr lang="en-US">
                <a:solidFill>
                  <a:srgbClr val="0000B0"/>
                </a:solidFill>
                <a:latin typeface="Consolas"/>
              </a:rPr>
              <a:t>class</a:t>
            </a:r>
            <a:r>
              <a:rPr lang="en-US">
                <a:solidFill>
                  <a:srgbClr val="000000"/>
                </a:solidFill>
                <a:latin typeface="Consolas"/>
              </a:rPr>
              <a:t> T&gt;</a:t>
            </a:r>
          </a:p>
          <a:p>
            <a:r>
              <a:rPr lang="en-US">
                <a:solidFill>
                  <a:srgbClr val="0000B0"/>
                </a:solidFill>
                <a:latin typeface="Consolas"/>
              </a:rPr>
              <a:t>class</a:t>
            </a:r>
            <a:r>
              <a:rPr lang="en-US">
                <a:solidFill>
                  <a:srgbClr val="000000"/>
                </a:solidFill>
                <a:latin typeface="Consolas"/>
              </a:rPr>
              <a:t> mypair { </a:t>
            </a:r>
          </a:p>
          <a:p>
            <a:r>
              <a:rPr lang="en-US">
                <a:solidFill>
                  <a:srgbClr val="000000"/>
                </a:solidFill>
                <a:latin typeface="Consolas"/>
              </a:rPr>
              <a:t>  T a, b; </a:t>
            </a:r>
          </a:p>
          <a:p>
            <a:r>
              <a:rPr lang="en-US">
                <a:solidFill>
                  <a:srgbClr val="0000B0"/>
                </a:solidFill>
                <a:latin typeface="Consolas"/>
              </a:rPr>
              <a:t>public</a:t>
            </a:r>
            <a:r>
              <a:rPr lang="en-US">
                <a:solidFill>
                  <a:srgbClr val="000000"/>
                </a:solidFill>
                <a:latin typeface="Consolas"/>
              </a:rPr>
              <a:t>: </a:t>
            </a:r>
          </a:p>
          <a:p>
            <a:r>
              <a:rPr lang="en-US">
                <a:solidFill>
                  <a:srgbClr val="000000"/>
                </a:solidFill>
                <a:latin typeface="Consolas"/>
              </a:rPr>
              <a:t>  mypair (T first, T second){a=first; b=second;} </a:t>
            </a:r>
            <a:endParaRPr lang="en-US">
              <a:cs typeface="Calibri"/>
            </a:endParaRPr>
          </a:p>
          <a:p>
            <a:r>
              <a:rPr lang="en-US">
                <a:solidFill>
                  <a:srgbClr val="000000"/>
                </a:solidFill>
                <a:latin typeface="Consolas"/>
              </a:rPr>
              <a:t>  T getmax ();</a:t>
            </a:r>
          </a:p>
          <a:p>
            <a:r>
              <a:rPr lang="en-US">
                <a:solidFill>
                  <a:srgbClr val="000000"/>
                </a:solidFill>
                <a:latin typeface="Consolas"/>
              </a:rPr>
              <a:t>};</a:t>
            </a:r>
          </a:p>
          <a:p>
            <a:endParaRPr lang="en-US">
              <a:solidFill>
                <a:srgbClr val="000000"/>
              </a:solidFill>
              <a:latin typeface="Consolas"/>
            </a:endParaRPr>
          </a:p>
          <a:p>
            <a:r>
              <a:rPr lang="en-US">
                <a:solidFill>
                  <a:srgbClr val="0000B0"/>
                </a:solidFill>
                <a:latin typeface="Consolas"/>
              </a:rPr>
              <a:t>template</a:t>
            </a:r>
            <a:r>
              <a:rPr lang="en-US">
                <a:solidFill>
                  <a:srgbClr val="000000"/>
                </a:solidFill>
                <a:latin typeface="Consolas"/>
              </a:rPr>
              <a:t> &lt;</a:t>
            </a:r>
            <a:r>
              <a:rPr lang="en-US">
                <a:solidFill>
                  <a:srgbClr val="0000B0"/>
                </a:solidFill>
                <a:latin typeface="Consolas"/>
              </a:rPr>
              <a:t>class</a:t>
            </a:r>
            <a:r>
              <a:rPr lang="en-US">
                <a:solidFill>
                  <a:srgbClr val="000000"/>
                </a:solidFill>
                <a:latin typeface="Consolas"/>
              </a:rPr>
              <a:t> T&gt;</a:t>
            </a:r>
          </a:p>
          <a:p>
            <a:r>
              <a:rPr lang="en-US">
                <a:solidFill>
                  <a:srgbClr val="000000"/>
                </a:solidFill>
                <a:latin typeface="Consolas"/>
              </a:rPr>
              <a:t>T mypair&lt;T&gt;::getmax () { </a:t>
            </a:r>
          </a:p>
          <a:p>
            <a:r>
              <a:rPr lang="en-US">
                <a:solidFill>
                  <a:srgbClr val="000000"/>
                </a:solidFill>
                <a:latin typeface="Consolas"/>
              </a:rPr>
              <a:t>  T retval; </a:t>
            </a:r>
          </a:p>
          <a:p>
            <a:r>
              <a:rPr lang="en-US">
                <a:solidFill>
                  <a:srgbClr val="000000"/>
                </a:solidFill>
                <a:latin typeface="Consolas"/>
              </a:rPr>
              <a:t>  retval = a&gt;b? a : b; </a:t>
            </a:r>
          </a:p>
          <a:p>
            <a:r>
              <a:rPr lang="en-US">
                <a:solidFill>
                  <a:srgbClr val="0000B0"/>
                </a:solidFill>
                <a:latin typeface="Consolas"/>
              </a:rPr>
              <a:t>  return</a:t>
            </a:r>
            <a:r>
              <a:rPr lang="en-US">
                <a:solidFill>
                  <a:srgbClr val="000000"/>
                </a:solidFill>
                <a:latin typeface="Consolas"/>
              </a:rPr>
              <a:t> retval; </a:t>
            </a:r>
          </a:p>
          <a:p>
            <a:r>
              <a:rPr lang="en-US">
                <a:solidFill>
                  <a:srgbClr val="000000"/>
                </a:solidFill>
                <a:latin typeface="Consolas"/>
              </a:rPr>
              <a:t>} </a:t>
            </a:r>
          </a:p>
          <a:p>
            <a:endParaRPr lang="en-US">
              <a:solidFill>
                <a:srgbClr val="000000"/>
              </a:solidFill>
              <a:latin typeface="Consolas"/>
            </a:endParaRPr>
          </a:p>
        </p:txBody>
      </p:sp>
      <p:sp>
        <p:nvSpPr>
          <p:cNvPr id="7" name="TextovéPole 6">
            <a:extLst>
              <a:ext uri="{FF2B5EF4-FFF2-40B4-BE49-F238E27FC236}">
                <a16:creationId xmlns:a16="http://schemas.microsoft.com/office/drawing/2014/main" id="{2076635F-0537-0A15-3096-E901A0D742B6}"/>
              </a:ext>
            </a:extLst>
          </p:cNvPr>
          <p:cNvSpPr txBox="1"/>
          <p:nvPr/>
        </p:nvSpPr>
        <p:spPr>
          <a:xfrm>
            <a:off x="7305879" y="4824216"/>
            <a:ext cx="488559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err="1">
                <a:solidFill>
                  <a:srgbClr val="0000B0"/>
                </a:solidFill>
                <a:latin typeface="Consolas"/>
                <a:cs typeface="Segoe UI"/>
              </a:rPr>
              <a:t>int</a:t>
            </a:r>
            <a:r>
              <a:rPr lang="cs-CZ">
                <a:latin typeface="Consolas"/>
                <a:cs typeface="Segoe UI"/>
              </a:rPr>
              <a:t> </a:t>
            </a:r>
            <a:r>
              <a:rPr lang="cs-CZ" err="1">
                <a:latin typeface="Consolas"/>
                <a:cs typeface="Segoe UI"/>
              </a:rPr>
              <a:t>main</a:t>
            </a:r>
            <a:r>
              <a:rPr lang="cs-CZ">
                <a:latin typeface="Consolas"/>
                <a:cs typeface="Segoe UI"/>
              </a:rPr>
              <a:t> (){ </a:t>
            </a:r>
            <a:endParaRPr lang="en-GB">
              <a:latin typeface="Consolas"/>
              <a:cs typeface="Segoe UI"/>
            </a:endParaRPr>
          </a:p>
          <a:p>
            <a:r>
              <a:rPr lang="cs-CZ" err="1">
                <a:latin typeface="Consolas"/>
                <a:cs typeface="Segoe UI"/>
              </a:rPr>
              <a:t>mypair</a:t>
            </a:r>
            <a:r>
              <a:rPr lang="cs-CZ">
                <a:latin typeface="Consolas"/>
                <a:cs typeface="Segoe UI"/>
              </a:rPr>
              <a:t> &lt;</a:t>
            </a:r>
            <a:r>
              <a:rPr lang="cs-CZ" err="1">
                <a:solidFill>
                  <a:srgbClr val="0000B0"/>
                </a:solidFill>
                <a:latin typeface="Consolas"/>
                <a:cs typeface="Segoe UI"/>
              </a:rPr>
              <a:t>int</a:t>
            </a:r>
            <a:r>
              <a:rPr lang="cs-CZ">
                <a:latin typeface="Consolas"/>
                <a:cs typeface="Segoe UI"/>
              </a:rPr>
              <a:t>&gt; </a:t>
            </a:r>
            <a:r>
              <a:rPr lang="cs-CZ" err="1">
                <a:latin typeface="Consolas"/>
                <a:cs typeface="Segoe UI"/>
              </a:rPr>
              <a:t>myobject</a:t>
            </a:r>
            <a:r>
              <a:rPr lang="cs-CZ">
                <a:latin typeface="Consolas"/>
                <a:cs typeface="Segoe UI"/>
              </a:rPr>
              <a:t> (100, 75);</a:t>
            </a:r>
            <a:endParaRPr lang="en-GB">
              <a:latin typeface="Calibri" panose="020F0502020204030204"/>
              <a:cs typeface="Calibri" panose="020F0502020204030204"/>
            </a:endParaRPr>
          </a:p>
          <a:p>
            <a:r>
              <a:rPr lang="cs-CZ" err="1">
                <a:latin typeface="Consolas"/>
                <a:cs typeface="Segoe UI"/>
              </a:rPr>
              <a:t>mypair</a:t>
            </a:r>
            <a:r>
              <a:rPr lang="cs-CZ">
                <a:latin typeface="Consolas"/>
                <a:cs typeface="Segoe UI"/>
              </a:rPr>
              <a:t>&lt;</a:t>
            </a:r>
            <a:r>
              <a:rPr lang="cs-CZ">
                <a:solidFill>
                  <a:srgbClr val="0000B0"/>
                </a:solidFill>
                <a:latin typeface="Consolas"/>
                <a:cs typeface="Segoe UI"/>
              </a:rPr>
              <a:t>double</a:t>
            </a:r>
            <a:r>
              <a:rPr lang="cs-CZ">
                <a:latin typeface="Consolas"/>
                <a:cs typeface="Segoe UI"/>
              </a:rPr>
              <a:t>&gt; </a:t>
            </a:r>
            <a:r>
              <a:rPr lang="cs-CZ" err="1">
                <a:latin typeface="Consolas"/>
                <a:cs typeface="Segoe UI"/>
              </a:rPr>
              <a:t>myfloats</a:t>
            </a:r>
            <a:r>
              <a:rPr lang="cs-CZ">
                <a:latin typeface="Consolas"/>
                <a:cs typeface="Segoe UI"/>
              </a:rPr>
              <a:t> (3.0, 2.18); </a:t>
            </a:r>
            <a:endParaRPr lang="en-GB">
              <a:latin typeface="Consolas"/>
              <a:cs typeface="Segoe UI"/>
            </a:endParaRPr>
          </a:p>
          <a:p>
            <a:endParaRPr lang="en-GB">
              <a:latin typeface="Consolas"/>
              <a:cs typeface="Segoe UI"/>
            </a:endParaRPr>
          </a:p>
          <a:p>
            <a:r>
              <a:rPr lang="cs-CZ">
                <a:latin typeface="Consolas"/>
                <a:cs typeface="Segoe UI"/>
              </a:rPr>
              <a:t>Std::cout &lt;&lt; </a:t>
            </a:r>
            <a:r>
              <a:rPr lang="cs-CZ" err="1">
                <a:latin typeface="Consolas"/>
                <a:cs typeface="Segoe UI"/>
              </a:rPr>
              <a:t>myobject.getmax</a:t>
            </a:r>
            <a:r>
              <a:rPr lang="cs-CZ">
                <a:latin typeface="Consolas"/>
                <a:cs typeface="Segoe UI"/>
              </a:rPr>
              <a:t>();</a:t>
            </a:r>
            <a:r>
              <a:rPr lang="en-GB">
                <a:latin typeface="Consolas"/>
                <a:cs typeface="Segoe UI"/>
              </a:rPr>
              <a:t>​</a:t>
            </a:r>
          </a:p>
          <a:p>
            <a:r>
              <a:rPr lang="cs-CZ">
                <a:solidFill>
                  <a:srgbClr val="0000B0"/>
                </a:solidFill>
                <a:latin typeface="Consolas"/>
                <a:cs typeface="Segoe UI"/>
              </a:rPr>
              <a:t>return</a:t>
            </a:r>
            <a:r>
              <a:rPr lang="cs-CZ">
                <a:latin typeface="Consolas"/>
                <a:cs typeface="Segoe UI"/>
              </a:rPr>
              <a:t> 0;</a:t>
            </a:r>
          </a:p>
          <a:p>
            <a:r>
              <a:rPr lang="cs-CZ">
                <a:latin typeface="Consolas"/>
                <a:cs typeface="Segoe UI"/>
              </a:rPr>
              <a:t>}</a:t>
            </a:r>
            <a:endParaRPr lang="cs-CZ"/>
          </a:p>
        </p:txBody>
      </p:sp>
    </p:spTree>
    <p:extLst>
      <p:ext uri="{BB962C8B-B14F-4D97-AF65-F5344CB8AC3E}">
        <p14:creationId xmlns:p14="http://schemas.microsoft.com/office/powerpoint/2010/main" val="9594820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Type inference</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171487534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Debugging of template</a:t>
            </a:r>
            <a:endParaRPr lang="cs-CZ"/>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Use </a:t>
            </a:r>
            <a:r>
              <a:rPr lang="en-GB" sz="2800" dirty="0" err="1"/>
              <a:t>typeid</a:t>
            </a:r>
            <a:r>
              <a:rPr lang="en-GB" sz="2800" dirty="0"/>
              <a:t>(T).name() with </a:t>
            </a:r>
            <a:r>
              <a:rPr lang="en-GB" sz="2800" dirty="0" err="1"/>
              <a:t>cout</a:t>
            </a:r>
            <a:endParaRPr lang="en-GB" sz="2800" dirty="0">
              <a:cs typeface="Calibri" panose="020F0502020204030204"/>
            </a:endParaRPr>
          </a:p>
          <a:p>
            <a:pPr marL="645160" indent="-285750">
              <a:buFont typeface="Arial" panose="020B0604020202020204" pitchFamily="34" charset="0"/>
              <a:buChar char="•"/>
            </a:pPr>
            <a:r>
              <a:rPr lang="en-GB" sz="2800" dirty="0">
                <a:cs typeface="Calibri" panose="020F0502020204030204"/>
              </a:rPr>
              <a:t>Use </a:t>
            </a:r>
            <a:r>
              <a:rPr lang="en-GB" sz="2800" dirty="0" err="1">
                <a:cs typeface="Calibri" panose="020F0502020204030204"/>
                <a:hlinkClick r:id="rId2"/>
              </a:rPr>
              <a:t>metashell</a:t>
            </a:r>
            <a:endParaRPr lang="en-GB" sz="2800" dirty="0">
              <a:cs typeface="Calibri" panose="020F0502020204030204"/>
              <a:hlinkClick r:id="rId2"/>
            </a:endParaRPr>
          </a:p>
          <a:p>
            <a:pPr marL="645160" indent="-285750">
              <a:buFont typeface="Arial" panose="020B0604020202020204" pitchFamily="34" charset="0"/>
              <a:buChar char="•"/>
            </a:pPr>
            <a:r>
              <a:rPr lang="en-GB" sz="2800" dirty="0">
                <a:cs typeface="Calibri" panose="020F0502020204030204"/>
              </a:rPr>
              <a:t>Use </a:t>
            </a:r>
            <a:r>
              <a:rPr lang="en-GB" sz="2800" dirty="0">
                <a:cs typeface="Calibri" panose="020F0502020204030204"/>
                <a:hlinkClick r:id="rId3"/>
              </a:rPr>
              <a:t>cppinsights.io</a:t>
            </a:r>
            <a:endParaRPr lang="en-GB" sz="2800" dirty="0">
              <a:cs typeface="Calibri" panose="020F0502020204030204"/>
            </a:endParaRPr>
          </a:p>
          <a:p>
            <a:pPr marL="645160" indent="-285750">
              <a:buFont typeface="Arial" panose="020B0604020202020204" pitchFamily="34" charset="0"/>
              <a:buChar char="•"/>
            </a:pPr>
            <a:r>
              <a:rPr lang="en-GB" sz="2800" dirty="0">
                <a:cs typeface="Calibri" panose="020F0502020204030204"/>
              </a:rPr>
              <a:t>Use </a:t>
            </a:r>
            <a:r>
              <a:rPr lang="en-GB" sz="2800" dirty="0" err="1">
                <a:cs typeface="Calibri" panose="020F0502020204030204"/>
                <a:hlinkClick r:id="rId4"/>
              </a:rPr>
              <a:t>static_assert</a:t>
            </a:r>
            <a:endParaRPr lang="en-GB" sz="2800" dirty="0">
              <a:cs typeface="Calibri" panose="020F0502020204030204"/>
              <a:hlinkClick r:id="rId4"/>
            </a:endParaRPr>
          </a:p>
          <a:p>
            <a:pPr marL="645160" indent="-285750">
              <a:buFont typeface="Arial" panose="020B0604020202020204" pitchFamily="34" charset="0"/>
              <a:buChar char="•"/>
            </a:pPr>
            <a:r>
              <a:rPr lang="en-GB" sz="2800" dirty="0">
                <a:cs typeface="Calibri" panose="020F0502020204030204"/>
              </a:rPr>
              <a:t>Use sandboxes – write a small, sandboxed code against your templates.</a:t>
            </a:r>
          </a:p>
          <a:p>
            <a:pPr marL="645160" indent="-285750">
              <a:buFont typeface="Arial" panose="020B0604020202020204" pitchFamily="34" charset="0"/>
              <a:buChar char="•"/>
            </a:pPr>
            <a:r>
              <a:rPr lang="en-GB" sz="2800" dirty="0">
                <a:cs typeface="Calibri" panose="020F0502020204030204"/>
              </a:rPr>
              <a:t>Use concepts to clear up the error messages, see next slides.</a:t>
            </a:r>
          </a:p>
          <a:p>
            <a:pPr marL="645160" indent="-285750">
              <a:buFont typeface="Arial" panose="020B0604020202020204" pitchFamily="34" charset="0"/>
              <a:buChar char="•"/>
            </a:pPr>
            <a:r>
              <a:rPr lang="en-GB" sz="2800" dirty="0">
                <a:cs typeface="Calibri" panose="020F0502020204030204"/>
              </a:rPr>
              <a:t>Use cheat sheet for the 2nd occurrence of any error you come across.</a:t>
            </a:r>
          </a:p>
          <a:p>
            <a:pPr marL="645160" indent="-285750">
              <a:buFont typeface="Arial" panose="020B0604020202020204" pitchFamily="34" charset="0"/>
              <a:buChar char="•"/>
            </a:pPr>
            <a:r>
              <a:rPr lang="en-GB" sz="2800" dirty="0">
                <a:cs typeface="Calibri" panose="020F0502020204030204"/>
              </a:rPr>
              <a:t>Avoid syntax like </a:t>
            </a:r>
            <a:r>
              <a:rPr lang="en-GB" sz="2800" dirty="0">
                <a:latin typeface="Consolas"/>
                <a:cs typeface="Calibri" panose="020F0502020204030204"/>
              </a:rPr>
              <a:t>return </a:t>
            </a:r>
            <a:r>
              <a:rPr lang="en-GB" sz="2800" dirty="0" err="1">
                <a:latin typeface="Consolas"/>
                <a:cs typeface="Calibri" panose="020F0502020204030204"/>
              </a:rPr>
              <a:t>some_method</a:t>
            </a:r>
            <a:r>
              <a:rPr lang="en-GB" sz="2800" dirty="0">
                <a:latin typeface="Consolas"/>
                <a:cs typeface="Calibri" panose="020F0502020204030204"/>
              </a:rPr>
              <a:t>(</a:t>
            </a:r>
            <a:r>
              <a:rPr lang="en-GB" sz="2800" dirty="0" err="1">
                <a:latin typeface="Consolas"/>
                <a:cs typeface="Calibri" panose="020F0502020204030204"/>
              </a:rPr>
              <a:t>val</a:t>
            </a:r>
            <a:r>
              <a:rPr lang="en-GB" sz="2800" dirty="0">
                <a:latin typeface="Consolas"/>
                <a:cs typeface="Calibri" panose="020F0502020204030204"/>
              </a:rPr>
              <a:t>) /100.0</a:t>
            </a:r>
            <a:br>
              <a:rPr lang="en-GB" sz="2800" dirty="0">
                <a:latin typeface="Consolas"/>
                <a:cs typeface="Calibri" panose="020F0502020204030204"/>
              </a:rPr>
            </a:br>
            <a:r>
              <a:rPr lang="en-GB" sz="2800" dirty="0">
                <a:cs typeface="Calibri" panose="020F0502020204030204"/>
              </a:rPr>
              <a:t>but prefer </a:t>
            </a:r>
            <a:r>
              <a:rPr lang="en-GB" sz="2800" dirty="0">
                <a:latin typeface="Consolas"/>
                <a:cs typeface="Calibri" panose="020F0502020204030204"/>
              </a:rPr>
              <a:t>T </a:t>
            </a:r>
            <a:r>
              <a:rPr lang="en-GB" sz="2800" dirty="0" err="1">
                <a:latin typeface="Consolas"/>
                <a:cs typeface="Calibri" panose="020F0502020204030204"/>
              </a:rPr>
              <a:t>val</a:t>
            </a:r>
            <a:r>
              <a:rPr lang="en-GB" sz="2800" dirty="0">
                <a:latin typeface="Consolas"/>
                <a:cs typeface="Calibri" panose="020F0502020204030204"/>
              </a:rPr>
              <a:t>_ = </a:t>
            </a:r>
            <a:r>
              <a:rPr lang="en-GB" sz="2800" dirty="0" err="1">
                <a:latin typeface="Consolas"/>
                <a:cs typeface="Calibri" panose="020F0502020204030204"/>
              </a:rPr>
              <a:t>some_method</a:t>
            </a:r>
            <a:r>
              <a:rPr lang="en-GB" sz="2800" dirty="0">
                <a:latin typeface="Consolas"/>
                <a:cs typeface="Calibri" panose="020F0502020204030204"/>
              </a:rPr>
              <a:t>(</a:t>
            </a:r>
            <a:r>
              <a:rPr lang="en-GB" sz="2800" dirty="0" err="1">
                <a:latin typeface="Consolas"/>
                <a:cs typeface="Calibri" panose="020F0502020204030204"/>
              </a:rPr>
              <a:t>val</a:t>
            </a:r>
            <a:r>
              <a:rPr lang="en-GB" sz="2800" dirty="0">
                <a:latin typeface="Consolas"/>
                <a:cs typeface="Calibri" panose="020F0502020204030204"/>
              </a:rPr>
              <a:t>); return </a:t>
            </a:r>
            <a:r>
              <a:rPr lang="en-GB" sz="2800" dirty="0" err="1">
                <a:latin typeface="Consolas"/>
                <a:cs typeface="Calibri" panose="020F0502020204030204"/>
              </a:rPr>
              <a:t>val</a:t>
            </a:r>
            <a:r>
              <a:rPr lang="en-GB" sz="2800" dirty="0">
                <a:latin typeface="Consolas"/>
                <a:cs typeface="Calibri" panose="020F0502020204030204"/>
              </a:rPr>
              <a:t>_ / 100.0;</a:t>
            </a:r>
          </a:p>
        </p:txBody>
      </p:sp>
    </p:spTree>
    <p:extLst>
      <p:ext uri="{BB962C8B-B14F-4D97-AF65-F5344CB8AC3E}">
        <p14:creationId xmlns:p14="http://schemas.microsoft.com/office/powerpoint/2010/main" val="13629375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cs-CZ" sz="4000" b="1" dirty="0">
                <a:hlinkClick r:id="rId2"/>
              </a:rPr>
              <a:t>Type </a:t>
            </a:r>
            <a:r>
              <a:rPr lang="cs-CZ" sz="4000" b="1" dirty="0" err="1">
                <a:hlinkClick r:id="rId2"/>
              </a:rPr>
              <a:t>traits</a:t>
            </a:r>
            <a:endParaRPr lang="cs-CZ" dirty="0"/>
          </a:p>
        </p:txBody>
      </p:sp>
      <p:sp>
        <p:nvSpPr>
          <p:cNvPr id="5" name="TextovéPole 4"/>
          <p:cNvSpPr txBox="1"/>
          <p:nvPr/>
        </p:nvSpPr>
        <p:spPr>
          <a:xfrm>
            <a:off x="0" y="1469294"/>
            <a:ext cx="12191999" cy="569386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noProof="0">
                <a:cs typeface="Calibri" panose="020F0502020204030204"/>
              </a:rPr>
              <a:t>Allow us to obtain information about types at compile time.</a:t>
            </a:r>
          </a:p>
          <a:p>
            <a:pPr marL="645160" indent="-285750">
              <a:buFont typeface="Arial" panose="020B0604020202020204" pitchFamily="34" charset="0"/>
              <a:buChar char="•"/>
            </a:pPr>
            <a:r>
              <a:rPr lang="en-GB" sz="2800" noProof="0" dirty="0">
                <a:cs typeface="Calibri" panose="020F0502020204030204"/>
              </a:rPr>
              <a:t>A typical task </a:t>
            </a:r>
            <a:r>
              <a:rPr lang="en-GB" sz="2800" noProof="0" dirty="0" err="1">
                <a:cs typeface="Calibri" panose="020F0502020204030204"/>
              </a:rPr>
              <a:t>involes</a:t>
            </a:r>
            <a:r>
              <a:rPr lang="en-GB" sz="2800" noProof="0" dirty="0">
                <a:cs typeface="Calibri" panose="020F0502020204030204"/>
              </a:rPr>
              <a:t>:</a:t>
            </a:r>
            <a:br>
              <a:rPr lang="en-GB" sz="2800" noProof="0" dirty="0">
                <a:cs typeface="Calibri" panose="020F0502020204030204"/>
              </a:rPr>
            </a:br>
            <a:r>
              <a:rPr lang="en-GB" sz="2800" noProof="0" dirty="0">
                <a:cs typeface="Calibri" panose="020F0502020204030204"/>
              </a:rPr>
              <a:t>- Checking a type if is it integral type, a floating-point type</a:t>
            </a:r>
            <a:br>
              <a:rPr lang="en-GB" sz="2800" noProof="0" dirty="0">
                <a:cs typeface="Calibri" panose="020F0502020204030204"/>
              </a:rPr>
            </a:br>
            <a:r>
              <a:rPr lang="en-GB" sz="2800" noProof="0" dirty="0">
                <a:cs typeface="Calibri" panose="020F0502020204030204"/>
              </a:rPr>
              <a:t>- Transforming types (adding, removing qualifiers like </a:t>
            </a:r>
            <a:r>
              <a:rPr lang="en-GB" sz="2800" noProof="0" dirty="0" err="1">
                <a:cs typeface="Calibri" panose="020F0502020204030204"/>
              </a:rPr>
              <a:t>const</a:t>
            </a:r>
            <a:r>
              <a:rPr lang="en-GB" sz="2800" noProof="0" dirty="0">
                <a:cs typeface="Calibri" panose="020F0502020204030204"/>
              </a:rPr>
              <a:t> or volatile), removing references, decay to underlying type in type inheritance</a:t>
            </a:r>
            <a:br>
              <a:rPr lang="en-GB" sz="2800" noProof="0" dirty="0">
                <a:cs typeface="Calibri" panose="020F0502020204030204"/>
              </a:rPr>
            </a:br>
            <a:r>
              <a:rPr lang="en-GB" sz="2800" noProof="0" dirty="0">
                <a:cs typeface="Calibri" panose="020F0502020204030204"/>
              </a:rPr>
              <a:t>- Finding common type of two types, finding the unum type, finding the result type of a function, etc.</a:t>
            </a:r>
            <a:br>
              <a:rPr lang="en-GB" sz="2800" noProof="0" dirty="0">
                <a:cs typeface="Calibri" panose="020F0502020204030204"/>
              </a:rPr>
            </a:br>
            <a:r>
              <a:rPr lang="en-GB" sz="2800" noProof="0" dirty="0">
                <a:cs typeface="Calibri" panose="020F0502020204030204"/>
              </a:rPr>
              <a:t>- Enabling/Disabling certain code based on the types of the template,</a:t>
            </a:r>
            <a:br>
              <a:rPr lang="en-GB" sz="2800" noProof="0" dirty="0">
                <a:cs typeface="Calibri" panose="020F0502020204030204"/>
              </a:rPr>
            </a:br>
            <a:r>
              <a:rPr lang="en-GB" sz="2800" noProof="0" dirty="0">
                <a:cs typeface="Calibri" panose="020F0502020204030204"/>
              </a:rPr>
              <a:t>e.g., std::</a:t>
            </a:r>
            <a:r>
              <a:rPr lang="en-GB" sz="2800" noProof="0" dirty="0" err="1">
                <a:cs typeface="Calibri" panose="020F0502020204030204"/>
              </a:rPr>
              <a:t>enable_if</a:t>
            </a:r>
            <a:endParaRPr lang="en-GB" sz="2800" noProof="0" dirty="0">
              <a:cs typeface="Calibri" panose="020F0502020204030204"/>
            </a:endParaRPr>
          </a:p>
          <a:p>
            <a:pPr marL="645160" indent="-285750">
              <a:buFont typeface="Arial" panose="020B0604020202020204" pitchFamily="34" charset="0"/>
              <a:buChar char="•"/>
            </a:pPr>
            <a:r>
              <a:rPr lang="en-GB" sz="2800" noProof="0" dirty="0">
                <a:cs typeface="Calibri" panose="020F0502020204030204"/>
              </a:rPr>
              <a:t>Usually implemented as template with static member constant „value“ that holds the result of the trait, e.g., std::</a:t>
            </a:r>
            <a:r>
              <a:rPr lang="en-GB" sz="2800" noProof="0" dirty="0" err="1">
                <a:cs typeface="Calibri" panose="020F0502020204030204"/>
              </a:rPr>
              <a:t>is_integral</a:t>
            </a:r>
            <a:r>
              <a:rPr lang="en-GB" sz="2800" noProof="0" dirty="0">
                <a:cs typeface="Calibri" panose="020F0502020204030204"/>
              </a:rPr>
              <a:t>&lt;int&gt;::value (is true).</a:t>
            </a:r>
          </a:p>
          <a:p>
            <a:pPr marL="645160" indent="-285750">
              <a:buFont typeface="Arial" panose="020B0604020202020204" pitchFamily="34" charset="0"/>
              <a:buChar char="•"/>
            </a:pPr>
            <a:endParaRPr lang="en-GB" sz="2800" noProof="0" dirty="0">
              <a:cs typeface="Calibri" panose="020F0502020204030204"/>
            </a:endParaRPr>
          </a:p>
          <a:p>
            <a:pPr marL="645160" indent="-285750">
              <a:buFont typeface="Arial" panose="020B0604020202020204" pitchFamily="34" charset="0"/>
              <a:buChar char="•"/>
            </a:pPr>
            <a:endParaRPr lang="en-GB" sz="2800" noProof="0" dirty="0">
              <a:cs typeface="Calibri" panose="020F0502020204030204"/>
            </a:endParaRPr>
          </a:p>
        </p:txBody>
      </p:sp>
    </p:spTree>
    <p:extLst>
      <p:ext uri="{BB962C8B-B14F-4D97-AF65-F5344CB8AC3E}">
        <p14:creationId xmlns:p14="http://schemas.microsoft.com/office/powerpoint/2010/main" val="7356771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hlinkClick r:id="rId2"/>
              </a:rPr>
              <a:t>Concepts &amp; Constrains</a:t>
            </a:r>
            <a:endParaRPr lang="en-GB" sz="4000" b="1" dirty="0"/>
          </a:p>
        </p:txBody>
      </p:sp>
      <p:sp>
        <p:nvSpPr>
          <p:cNvPr id="5" name="TextovéPole 4"/>
          <p:cNvSpPr txBox="1"/>
          <p:nvPr/>
        </p:nvSpPr>
        <p:spPr>
          <a:xfrm>
            <a:off x="0" y="1477109"/>
            <a:ext cx="12191999" cy="3108543"/>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cs typeface="Calibri"/>
              </a:rPr>
              <a:t>About 15 years-long discussed feature of C++</a:t>
            </a:r>
            <a:endParaRPr lang="en-GB" sz="2800"/>
          </a:p>
          <a:p>
            <a:pPr marL="645160" indent="-285750">
              <a:buFont typeface="Arial" panose="020B0604020202020204" pitchFamily="34" charset="0"/>
              <a:buChar char="•"/>
            </a:pPr>
            <a:r>
              <a:rPr lang="en-GB" sz="2800"/>
              <a:t>Puts the template requirements into the declaration.</a:t>
            </a:r>
            <a:endParaRPr lang="en-GB" sz="2800">
              <a:cs typeface="Calibri"/>
            </a:endParaRPr>
          </a:p>
          <a:p>
            <a:pPr marL="645160" indent="-285750">
              <a:buFont typeface="Arial" panose="020B0604020202020204" pitchFamily="34" charset="0"/>
              <a:buChar char="•"/>
            </a:pPr>
            <a:r>
              <a:rPr lang="en-GB" sz="2800"/>
              <a:t>A name set of requirements.</a:t>
            </a:r>
            <a:endParaRPr lang="en-GB" sz="2800">
              <a:ea typeface="Calibri"/>
              <a:cs typeface="Calibri"/>
            </a:endParaRPr>
          </a:p>
          <a:p>
            <a:pPr marL="645160" indent="-285750">
              <a:buFont typeface="Arial" panose="020B0604020202020204" pitchFamily="34" charset="0"/>
              <a:buChar char="•"/>
            </a:pPr>
            <a:r>
              <a:rPr lang="en-GB" sz="2800"/>
              <a:t>Stuff in algorithm doesn’t use them.</a:t>
            </a:r>
            <a:endParaRPr lang="en-GB" sz="2800">
              <a:ea typeface="Calibri"/>
              <a:cs typeface="Calibri"/>
            </a:endParaRPr>
          </a:p>
          <a:p>
            <a:pPr marL="645160" indent="-285750">
              <a:buFont typeface="Arial" panose="020B0604020202020204" pitchFamily="34" charset="0"/>
              <a:buChar char="•"/>
            </a:pPr>
            <a:r>
              <a:rPr lang="en-GB" sz="2800">
                <a:ea typeface="Calibri"/>
                <a:cs typeface="Calibri"/>
              </a:rPr>
              <a:t>We can chain them to more complex requirements.</a:t>
            </a:r>
            <a:endParaRPr lang="en-GB" sz="2800"/>
          </a:p>
          <a:p>
            <a:pPr marL="645160" indent="-285750">
              <a:buFont typeface="Arial" panose="020B0604020202020204" pitchFamily="34" charset="0"/>
              <a:buChar char="•"/>
            </a:pPr>
            <a:r>
              <a:rPr lang="en-GB" sz="2800"/>
              <a:t>Ranges use them</a:t>
            </a:r>
            <a:br>
              <a:rPr lang="en-GB" sz="2800"/>
            </a:br>
            <a:r>
              <a:rPr lang="en-GB" sz="2800"/>
              <a:t>(they are new concepts unlike other things which takes time to migrate)</a:t>
            </a:r>
            <a:endParaRPr lang="cs-CZ" sz="2800">
              <a:ea typeface="Calibri" panose="020F0502020204030204"/>
              <a:cs typeface="Calibri" panose="020F0502020204030204"/>
            </a:endParaRPr>
          </a:p>
        </p:txBody>
      </p:sp>
      <p:sp>
        <p:nvSpPr>
          <p:cNvPr id="3" name="TextovéPole 2">
            <a:extLst>
              <a:ext uri="{FF2B5EF4-FFF2-40B4-BE49-F238E27FC236}">
                <a16:creationId xmlns:a16="http://schemas.microsoft.com/office/drawing/2014/main" id="{F0871B3A-62BB-2B01-74C0-879BF0F7492B}"/>
              </a:ext>
            </a:extLst>
          </p:cNvPr>
          <p:cNvSpPr txBox="1"/>
          <p:nvPr/>
        </p:nvSpPr>
        <p:spPr>
          <a:xfrm>
            <a:off x="571843" y="4790715"/>
            <a:ext cx="6096000" cy="1754326"/>
          </a:xfrm>
          <a:prstGeom prst="rect">
            <a:avLst/>
          </a:prstGeom>
          <a:noFill/>
        </p:spPr>
        <p:txBody>
          <a:bodyPr wrap="square">
            <a:spAutoFit/>
          </a:bodyPr>
          <a:lstStyle/>
          <a:p>
            <a:r>
              <a:rPr lang="cs-CZ" b="0" err="1">
                <a:solidFill>
                  <a:srgbClr val="0000FF"/>
                </a:solidFill>
                <a:effectLst/>
                <a:latin typeface="Consolas" panose="020B0609020204030204" pitchFamily="49" charset="0"/>
              </a:rPr>
              <a:t>template</a:t>
            </a:r>
            <a:r>
              <a:rPr lang="cs-CZ" b="0">
                <a:solidFill>
                  <a:srgbClr val="000000"/>
                </a:solidFill>
                <a:effectLst/>
                <a:latin typeface="Consolas" panose="020B0609020204030204" pitchFamily="49" charset="0"/>
              </a:rPr>
              <a:t> &lt;</a:t>
            </a:r>
            <a:r>
              <a:rPr lang="cs-CZ" b="0" err="1">
                <a:solidFill>
                  <a:srgbClr val="0000FF"/>
                </a:solidFill>
                <a:effectLst/>
                <a:latin typeface="Consolas" panose="020B0609020204030204" pitchFamily="49" charset="0"/>
              </a:rPr>
              <a:t>typename</a:t>
            </a:r>
            <a:r>
              <a:rPr lang="cs-CZ" b="0">
                <a:solidFill>
                  <a:srgbClr val="000000"/>
                </a:solidFill>
                <a:effectLst/>
                <a:latin typeface="Consolas" panose="020B0609020204030204" pitchFamily="49" charset="0"/>
              </a:rPr>
              <a:t> T&gt;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requires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integral</a:t>
            </a:r>
            <a:r>
              <a:rPr lang="cs-CZ" b="0">
                <a:solidFill>
                  <a:srgbClr val="000000"/>
                </a:solidFill>
                <a:effectLst/>
                <a:latin typeface="Consolas" panose="020B0609020204030204" pitchFamily="49" charset="0"/>
              </a:rPr>
              <a:t>&lt;T&gt;</a:t>
            </a:r>
          </a:p>
          <a:p>
            <a:r>
              <a:rPr lang="cs-CZ" b="0">
                <a:solidFill>
                  <a:srgbClr val="000000"/>
                </a:solidFill>
                <a:effectLst/>
                <a:latin typeface="Consolas" panose="020B0609020204030204" pitchFamily="49" charset="0"/>
              </a:rPr>
              <a:t>T </a:t>
            </a:r>
            <a:r>
              <a:rPr lang="cs-CZ" b="0" err="1">
                <a:solidFill>
                  <a:srgbClr val="000000"/>
                </a:solidFill>
                <a:effectLst/>
                <a:latin typeface="Consolas" panose="020B0609020204030204" pitchFamily="49" charset="0"/>
              </a:rPr>
              <a:t>add</a:t>
            </a:r>
            <a:r>
              <a:rPr lang="cs-CZ" b="0">
                <a:solidFill>
                  <a:srgbClr val="000000"/>
                </a:solidFill>
                <a:effectLst/>
                <a:latin typeface="Consolas" panose="020B0609020204030204" pitchFamily="49" charset="0"/>
              </a:rPr>
              <a:t>(T a, T b)</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 + b;</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237863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hlinkClick r:id="rId2"/>
              </a:rPr>
              <a:t>Concepts &amp; Contrains - study materials</a:t>
            </a:r>
            <a:endParaRPr lang="en-GB" sz="4000" b="1">
              <a:cs typeface="Calibri" panose="020F0502020204030204"/>
            </a:endParaRP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ea typeface="+mn-lt"/>
                <a:cs typeface="+mn-lt"/>
                <a:hlinkClick r:id="rId3"/>
              </a:rPr>
              <a:t>Examples 1</a:t>
            </a:r>
            <a:r>
              <a:rPr lang="en-GB" sz="2800">
                <a:ea typeface="+mn-lt"/>
                <a:cs typeface="+mn-lt"/>
              </a:rPr>
              <a:t> &amp; </a:t>
            </a:r>
            <a:r>
              <a:rPr lang="en-GB" sz="2800">
                <a:ea typeface="+mn-lt"/>
                <a:cs typeface="+mn-lt"/>
                <a:hlinkClick r:id="rId4"/>
              </a:rPr>
              <a:t>examples 2</a:t>
            </a:r>
            <a:r>
              <a:rPr lang="en-GB" sz="2800">
                <a:ea typeface="+mn-lt"/>
                <a:cs typeface="+mn-lt"/>
              </a:rPr>
              <a:t> on GitHub</a:t>
            </a:r>
          </a:p>
          <a:p>
            <a:pPr marL="645160" indent="-285750">
              <a:buFont typeface="Arial" panose="020B0604020202020204" pitchFamily="34" charset="0"/>
              <a:buChar char="•"/>
            </a:pPr>
            <a:r>
              <a:rPr lang="en-GB" sz="2800">
                <a:ea typeface="+mn-lt"/>
                <a:cs typeface="+mn-lt"/>
                <a:hlinkClick r:id="rId5"/>
              </a:rPr>
              <a:t>C++20 Concepts - Complete Guide - YouTube </a:t>
            </a:r>
            <a:br>
              <a:rPr lang="en-GB" sz="2800">
                <a:ea typeface="+mn-lt"/>
                <a:cs typeface="+mn-lt"/>
              </a:rPr>
            </a:br>
            <a:r>
              <a:rPr lang="en-GB" sz="2800">
                <a:cs typeface="Calibri"/>
              </a:rPr>
              <a:t>Great summary</a:t>
            </a:r>
            <a:endParaRPr lang="en-GB"/>
          </a:p>
          <a:p>
            <a:pPr marL="645160" indent="-285750">
              <a:buFont typeface="Arial" panose="020B0604020202020204" pitchFamily="34" charset="0"/>
              <a:buChar char="•"/>
            </a:pPr>
            <a:r>
              <a:rPr lang="en-GB" sz="2800">
                <a:ea typeface="+mn-lt"/>
                <a:cs typeface="+mn-lt"/>
                <a:hlinkClick r:id="rId6"/>
              </a:rPr>
              <a:t>Demo: C++20 Concepts Feature - YouTube</a:t>
            </a:r>
            <a:br>
              <a:rPr lang="en-GB" sz="2800">
                <a:ea typeface="+mn-lt"/>
                <a:cs typeface="+mn-lt"/>
              </a:rPr>
            </a:br>
            <a:r>
              <a:rPr lang="en-GB" sz="2800">
                <a:cs typeface="Calibri"/>
              </a:rPr>
              <a:t>(good step-by-step process from non-template function to concept)</a:t>
            </a:r>
          </a:p>
          <a:p>
            <a:pPr marL="645160" indent="-285750">
              <a:buFont typeface="Arial" panose="020B0604020202020204" pitchFamily="34" charset="0"/>
              <a:buChar char="•"/>
            </a:pPr>
            <a:r>
              <a:rPr lang="en-GB" sz="2800">
                <a:ea typeface="+mn-lt"/>
                <a:cs typeface="+mn-lt"/>
                <a:hlinkClick r:id="rId7"/>
              </a:rPr>
              <a:t>C++ Weekly - Ep 194 - From SFINAE To Concepts With C++20 - YouTube</a:t>
            </a:r>
            <a:br>
              <a:rPr lang="en-GB" sz="2800">
                <a:ea typeface="+mn-lt"/>
                <a:cs typeface="+mn-lt"/>
              </a:rPr>
            </a:br>
            <a:r>
              <a:rPr lang="en-GB" sz="2800">
                <a:ea typeface="+mn-lt"/>
                <a:cs typeface="+mn-lt"/>
              </a:rPr>
              <a:t>(another good step-by-step explanation)</a:t>
            </a:r>
          </a:p>
          <a:p>
            <a:pPr marL="645160" indent="-285750">
              <a:buFont typeface="Arial" panose="020B0604020202020204" pitchFamily="34" charset="0"/>
              <a:buChar char="•"/>
            </a:pPr>
            <a:r>
              <a:rPr lang="en-GB" sz="2800">
                <a:ea typeface="+mn-lt"/>
                <a:cs typeface="+mn-lt"/>
                <a:hlinkClick r:id="rId8"/>
              </a:rPr>
              <a:t>Bjarne Stroustrup: C++ Concepts - Constraints on Template Parameters - YouTube</a:t>
            </a:r>
            <a:br>
              <a:rPr lang="en-GB" sz="2800">
                <a:ea typeface="+mn-lt"/>
                <a:cs typeface="+mn-lt"/>
              </a:rPr>
            </a:br>
            <a:r>
              <a:rPr lang="en-GB" sz="2800">
                <a:ea typeface="+mn-lt"/>
                <a:cs typeface="+mn-lt"/>
              </a:rPr>
              <a:t>(history background from Bjarne Stroustrup)</a:t>
            </a:r>
          </a:p>
        </p:txBody>
      </p:sp>
    </p:spTree>
    <p:extLst>
      <p:ext uri="{BB962C8B-B14F-4D97-AF65-F5344CB8AC3E}">
        <p14:creationId xmlns:p14="http://schemas.microsoft.com/office/powerpoint/2010/main" val="1120078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874350" indent="-514350">
              <a:buFont typeface="+mj-lt"/>
              <a:buAutoNum type="arabicPeriod"/>
            </a:pPr>
            <a:r>
              <a:rPr lang="en-GB" sz="2800"/>
              <a:t>What are the advantages of templates? </a:t>
            </a:r>
            <a:r>
              <a:rPr lang="en-GB" sz="2800">
                <a:solidFill>
                  <a:schemeClr val="bg1"/>
                </a:solidFill>
              </a:rPr>
              <a:t>(less code, avoiding duplicate code)</a:t>
            </a:r>
          </a:p>
          <a:p>
            <a:pPr marL="874350" indent="-514350">
              <a:buFont typeface="+mj-lt"/>
              <a:buAutoNum type="arabicPeriod"/>
            </a:pPr>
            <a:r>
              <a:rPr lang="en-GB" sz="2800"/>
              <a:t>What are the disadvantages of templates? </a:t>
            </a:r>
            <a:r>
              <a:rPr lang="en-GB" sz="2800">
                <a:solidFill>
                  <a:schemeClr val="bg1"/>
                </a:solidFill>
              </a:rPr>
              <a:t>(debugging, more sensitive to developer mistakes)</a:t>
            </a:r>
          </a:p>
          <a:p>
            <a:pPr marL="874350" indent="-514350">
              <a:buFont typeface="+mj-lt"/>
              <a:buAutoNum type="arabicPeriod"/>
            </a:pPr>
            <a:r>
              <a:rPr lang="en-GB" sz="2800"/>
              <a:t>Is a template argument list needed when calling a template function? </a:t>
            </a:r>
            <a:r>
              <a:rPr lang="en-GB" sz="2800">
                <a:solidFill>
                  <a:schemeClr val="bg1"/>
                </a:solidFill>
              </a:rPr>
              <a:t>(Yes)</a:t>
            </a:r>
          </a:p>
          <a:p>
            <a:pPr marL="874350" indent="-514350">
              <a:buFont typeface="+mj-lt"/>
              <a:buAutoNum type="arabicPeriod"/>
            </a:pPr>
            <a:r>
              <a:rPr lang="en-GB" sz="2800"/>
              <a:t>What is the correct declaration for a template class? </a:t>
            </a:r>
            <a:r>
              <a:rPr lang="en-GB" sz="2800">
                <a:solidFill>
                  <a:schemeClr val="bg1"/>
                </a:solidFill>
              </a:rPr>
              <a:t>(template&lt;</a:t>
            </a:r>
            <a:r>
              <a:rPr lang="en-GB" sz="2800" err="1">
                <a:solidFill>
                  <a:schemeClr val="bg1"/>
                </a:solidFill>
              </a:rPr>
              <a:t>typename</a:t>
            </a:r>
            <a:r>
              <a:rPr lang="en-GB" sz="2800">
                <a:solidFill>
                  <a:schemeClr val="bg1"/>
                </a:solidFill>
              </a:rPr>
              <a:t> T&gt; class Queue {} )</a:t>
            </a:r>
          </a:p>
        </p:txBody>
      </p:sp>
    </p:spTree>
    <p:extLst>
      <p:ext uri="{BB962C8B-B14F-4D97-AF65-F5344CB8AC3E}">
        <p14:creationId xmlns:p14="http://schemas.microsoft.com/office/powerpoint/2010/main" val="1635303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Anatomy of a C++ program</a:t>
            </a:r>
            <a:endParaRPr lang="cs-CZ"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Tokens – items separated by white space (a space, new line) except #include.</a:t>
            </a:r>
          </a:p>
          <a:p>
            <a:pPr marL="645750" indent="-285750">
              <a:buFont typeface="Arial" panose="020B0604020202020204" pitchFamily="34" charset="0"/>
              <a:buChar char="•"/>
            </a:pPr>
            <a:r>
              <a:rPr lang="en-GB" sz="2800"/>
              <a:t>2 types of comments</a:t>
            </a:r>
          </a:p>
          <a:p>
            <a:pPr marL="645750" indent="-285750">
              <a:buFont typeface="Arial" panose="020B0604020202020204" pitchFamily="34" charset="0"/>
              <a:buChar char="•"/>
            </a:pPr>
            <a:r>
              <a:rPr lang="en-GB" sz="2800"/>
              <a:t>One and only one Main function.</a:t>
            </a:r>
          </a:p>
          <a:p>
            <a:pPr marL="645750" indent="-285750">
              <a:buFont typeface="Arial" panose="020B0604020202020204" pitchFamily="34" charset="0"/>
              <a:buChar char="•"/>
            </a:pPr>
            <a:r>
              <a:rPr lang="en-GB" sz="2800"/>
              <a:t>Shortening a long identifier by using.</a:t>
            </a:r>
          </a:p>
          <a:p>
            <a:pPr marL="645750" indent="-285750">
              <a:buFont typeface="Arial" panose="020B0604020202020204" pitchFamily="34" charset="0"/>
              <a:buChar char="•"/>
            </a:pPr>
            <a:r>
              <a:rPr lang="en-GB" sz="2800"/>
              <a:t>Standard return value – 0.</a:t>
            </a:r>
            <a:endParaRPr lang="cs-CZ" sz="2800"/>
          </a:p>
        </p:txBody>
      </p:sp>
      <p:sp>
        <p:nvSpPr>
          <p:cNvPr id="2" name="Obdélník 1">
            <a:extLst>
              <a:ext uri="{FF2B5EF4-FFF2-40B4-BE49-F238E27FC236}">
                <a16:creationId xmlns:a16="http://schemas.microsoft.com/office/drawing/2014/main" id="{F4AD1E4B-7065-420E-B6C0-89028D05F160}"/>
              </a:ext>
            </a:extLst>
          </p:cNvPr>
          <p:cNvSpPr/>
          <p:nvPr/>
        </p:nvSpPr>
        <p:spPr>
          <a:xfrm>
            <a:off x="6289963" y="2064744"/>
            <a:ext cx="5657693" cy="3970318"/>
          </a:xfrm>
          <a:prstGeom prst="rect">
            <a:avLst/>
          </a:prstGeom>
        </p:spPr>
        <p:txBody>
          <a:bodyPr wrap="square">
            <a:spAutoFit/>
          </a:bodyPr>
          <a:lstStyle/>
          <a:p>
            <a:r>
              <a:rPr lang="cs-CZ">
                <a:solidFill>
                  <a:srgbClr val="008000"/>
                </a:solidFill>
                <a:latin typeface="Consolas" panose="020B0609020204030204" pitchFamily="49" charset="0"/>
              </a:rPr>
              <a:t>// Comment - a line type</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Multi</a:t>
            </a:r>
            <a:r>
              <a:rPr lang="cs-CZ">
                <a:solidFill>
                  <a:srgbClr val="008000"/>
                </a:solidFill>
                <a:latin typeface="Consolas" panose="020B0609020204030204" pitchFamily="49" charset="0"/>
              </a:rPr>
              <a:t> line comment</a:t>
            </a:r>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cstdio</a:t>
            </a:r>
            <a:r>
              <a:rPr lang="cs-CZ">
                <a:solidFill>
                  <a:srgbClr val="A31515"/>
                </a:solidFill>
                <a:latin typeface="Consolas" panose="020B0609020204030204" pitchFamily="49" charset="0"/>
              </a:rPr>
              <a:t>&gt;</a:t>
            </a:r>
            <a:r>
              <a:rPr lang="cs-CZ">
                <a:solidFill>
                  <a:srgbClr val="000000"/>
                </a:solidFill>
                <a:latin typeface="Consolas" panose="020B0609020204030204" pitchFamily="49" charset="0"/>
              </a:rPr>
              <a:t> </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preprocessor</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directive</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using</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namespace</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std</a:t>
            </a:r>
            <a:r>
              <a:rPr lang="cs-CZ">
                <a:solidFill>
                  <a:srgbClr val="000000"/>
                </a:solidFill>
                <a:latin typeface="Consolas" panose="020B0609020204030204" pitchFamily="49" charset="0"/>
              </a:rPr>
              <a:t>;</a:t>
            </a: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483D8B"/>
                </a:solidFill>
                <a:latin typeface="Consolas" panose="020B0609020204030204" pitchFamily="49" charset="0"/>
              </a:rPr>
              <a:t>puts</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27939465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Task to practise</a:t>
            </a:r>
            <a:endParaRPr lang="cs-CZ"/>
          </a:p>
        </p:txBody>
      </p:sp>
      <p:sp>
        <p:nvSpPr>
          <p:cNvPr id="3" name="TextovéPole 2">
            <a:extLst>
              <a:ext uri="{FF2B5EF4-FFF2-40B4-BE49-F238E27FC236}">
                <a16:creationId xmlns:a16="http://schemas.microsoft.com/office/drawing/2014/main" id="{AAE9483B-E970-E1F0-0E69-E225D0508265}"/>
              </a:ext>
            </a:extLst>
          </p:cNvPr>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cs typeface="Calibri"/>
              </a:rPr>
              <a:t>Write a template which takes an array of generic parameter and int.</a:t>
            </a:r>
          </a:p>
          <a:p>
            <a:pPr marL="645160" indent="-285750">
              <a:buFont typeface="Arial" panose="020B0604020202020204" pitchFamily="34" charset="0"/>
              <a:buChar char="•"/>
            </a:pPr>
            <a:r>
              <a:rPr lang="en-GB" sz="2800">
                <a:cs typeface="Calibri"/>
              </a:rPr>
              <a:t>The template will find a maximal value in the input array.</a:t>
            </a:r>
          </a:p>
          <a:p>
            <a:pPr marL="645160" indent="-285750">
              <a:buFont typeface="Arial" panose="020B0604020202020204" pitchFamily="34" charset="0"/>
              <a:buChar char="•"/>
            </a:pPr>
            <a:r>
              <a:rPr lang="en-GB" sz="2800">
                <a:cs typeface="Calibri"/>
              </a:rPr>
              <a:t>The template will return the maximal value.</a:t>
            </a:r>
          </a:p>
        </p:txBody>
      </p:sp>
    </p:spTree>
    <p:extLst>
      <p:ext uri="{BB962C8B-B14F-4D97-AF65-F5344CB8AC3E}">
        <p14:creationId xmlns:p14="http://schemas.microsoft.com/office/powerpoint/2010/main" val="25929211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Data model</a:t>
            </a:r>
            <a:br>
              <a:rPr lang="en-US"/>
            </a:br>
            <a:r>
              <a:rPr lang="en-US"/>
              <a:t>and data modeling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7960445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Data model</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OOP is based on premise: Build your structures as they are around you.</a:t>
            </a:r>
          </a:p>
          <a:p>
            <a:pPr marL="645750" indent="-285750">
              <a:buFont typeface="Arial" panose="020B0604020202020204" pitchFamily="34" charset="0"/>
              <a:buChar char="•"/>
            </a:pPr>
            <a:r>
              <a:rPr lang="en-US" sz="2800"/>
              <a:t>Data modeling is a process of capturing a state of your domain into class/struct hierarchy with minimal (possible none) duplicity &amp; redundancy, in respect with the single responsibility principle and </a:t>
            </a:r>
            <a:r>
              <a:rPr lang="en-US" sz="2800" b="1"/>
              <a:t>not the language features</a:t>
            </a:r>
            <a:r>
              <a:rPr lang="en-US" sz="2800"/>
              <a:t>.</a:t>
            </a:r>
          </a:p>
          <a:p>
            <a:pPr marL="645750" indent="-285750">
              <a:buFont typeface="Arial" panose="020B0604020202020204" pitchFamily="34" charset="0"/>
              <a:buChar char="•"/>
            </a:pPr>
            <a:r>
              <a:rPr lang="en-US" sz="2800"/>
              <a:t>You domain should be break down into small objects.</a:t>
            </a:r>
          </a:p>
          <a:p>
            <a:pPr marL="645750" indent="-285750">
              <a:buFont typeface="Arial" panose="020B0604020202020204" pitchFamily="34" charset="0"/>
              <a:buChar char="•"/>
            </a:pPr>
            <a:r>
              <a:rPr lang="en-US" sz="2800"/>
              <a:t>We use </a:t>
            </a:r>
            <a:r>
              <a:rPr lang="en-US" sz="2800">
                <a:hlinkClick r:id="rId3"/>
              </a:rPr>
              <a:t>UML</a:t>
            </a:r>
            <a:r>
              <a:rPr lang="en-US" sz="2800"/>
              <a:t> for class/struct diagrams.</a:t>
            </a:r>
          </a:p>
          <a:p>
            <a:pPr marL="645750" indent="-285750">
              <a:buFont typeface="Arial" panose="020B0604020202020204" pitchFamily="34" charset="0"/>
              <a:buChar char="•"/>
            </a:pPr>
            <a:r>
              <a:rPr lang="en-US" sz="2800"/>
              <a:t>We can UML and boilerplate generation with e.g., </a:t>
            </a:r>
            <a:r>
              <a:rPr lang="en-US" sz="2800">
                <a:hlinkClick r:id="rId4"/>
              </a:rPr>
              <a:t>Enterprise Architect</a:t>
            </a:r>
            <a:r>
              <a:rPr lang="en-US" sz="2800"/>
              <a:t>.</a:t>
            </a:r>
          </a:p>
          <a:p>
            <a:pPr marL="645750" indent="-285750">
              <a:buFont typeface="Arial" panose="020B0604020202020204" pitchFamily="34" charset="0"/>
              <a:buChar char="•"/>
            </a:pPr>
            <a:r>
              <a:rPr lang="en-US" sz="2800"/>
              <a:t>We can create a class model, a state model, or interaction model</a:t>
            </a:r>
            <a:br>
              <a:rPr lang="en-US" sz="2800"/>
            </a:br>
            <a:r>
              <a:rPr lang="en-US" sz="2800"/>
              <a:t>(a case, a sequence, or an activity diagram)</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4682331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strings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9211163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 string std::string =&gt; std::</a:t>
            </a:r>
            <a:r>
              <a:rPr lang="en-GB" sz="2800" err="1"/>
              <a:t>basic_string</a:t>
            </a:r>
            <a:r>
              <a:rPr lang="en-GB" sz="2800"/>
              <a:t>&lt;char&gt;</a:t>
            </a:r>
            <a:endParaRPr lang="cs-CZ" sz="2800"/>
          </a:p>
          <a:p>
            <a:pPr marL="645750" indent="-285750">
              <a:buFont typeface="Arial" panose="020B0604020202020204" pitchFamily="34" charset="0"/>
              <a:buChar char="•"/>
            </a:pPr>
            <a:r>
              <a:rPr lang="en-GB" sz="2800"/>
              <a:t>A lot of other typedefs.</a:t>
            </a:r>
            <a:endParaRPr lang="cs-CZ" sz="2800"/>
          </a:p>
          <a:p>
            <a:pPr marL="645750" indent="-285750">
              <a:buFont typeface="Arial" panose="020B0604020202020204" pitchFamily="34" charset="0"/>
              <a:buChar char="•"/>
            </a:pPr>
            <a:r>
              <a:rPr lang="cs-CZ" sz="2800" err="1"/>
              <a:t>Templates</a:t>
            </a:r>
            <a:r>
              <a:rPr lang="cs-CZ" sz="2800"/>
              <a:t> </a:t>
            </a:r>
            <a:r>
              <a:rPr lang="cs-CZ" sz="2800" err="1"/>
              <a:t>over</a:t>
            </a:r>
            <a:r>
              <a:rPr lang="cs-CZ" sz="2800"/>
              <a:t> </a:t>
            </a:r>
            <a:r>
              <a:rPr lang="cs-CZ" sz="2800" err="1"/>
              <a:t>underlaying</a:t>
            </a:r>
            <a:r>
              <a:rPr lang="cs-CZ" sz="2800"/>
              <a:t> </a:t>
            </a:r>
            <a:r>
              <a:rPr lang="cs-CZ" sz="2800" err="1"/>
              <a:t>character</a:t>
            </a:r>
            <a:r>
              <a:rPr lang="cs-CZ" sz="2800"/>
              <a:t> type.</a:t>
            </a:r>
            <a:endParaRPr lang="en-GB" sz="2800"/>
          </a:p>
        </p:txBody>
      </p:sp>
    </p:spTree>
    <p:extLst>
      <p:ext uri="{BB962C8B-B14F-4D97-AF65-F5344CB8AC3E}">
        <p14:creationId xmlns:p14="http://schemas.microsoft.com/office/powerpoint/2010/main" val="28897933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 functions</a:t>
            </a:r>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cs-CZ" sz="2800">
                <a:hlinkClick r:id="rId2"/>
              </a:rPr>
              <a:t>std::to_string()</a:t>
            </a:r>
            <a:r>
              <a:rPr lang="cs-CZ" sz="2800"/>
              <a:t> </a:t>
            </a:r>
            <a:r>
              <a:rPr lang="cs-CZ" sz="2800" err="1"/>
              <a:t>is</a:t>
            </a:r>
            <a:r>
              <a:rPr lang="cs-CZ" sz="2800"/>
              <a:t> a </a:t>
            </a:r>
            <a:r>
              <a:rPr lang="cs-CZ" sz="2800" err="1"/>
              <a:t>method</a:t>
            </a:r>
            <a:r>
              <a:rPr lang="cs-CZ" sz="2800"/>
              <a:t> </a:t>
            </a:r>
            <a:r>
              <a:rPr lang="cs-CZ" sz="2800" err="1"/>
              <a:t>for</a:t>
            </a:r>
            <a:r>
              <a:rPr lang="cs-CZ" sz="2800"/>
              <a:t> </a:t>
            </a:r>
            <a:r>
              <a:rPr lang="cs-CZ" sz="2800" err="1"/>
              <a:t>converting</a:t>
            </a:r>
            <a:r>
              <a:rPr lang="cs-CZ" sz="2800"/>
              <a:t> </a:t>
            </a:r>
            <a:r>
              <a:rPr lang="cs-CZ" sz="2800" err="1"/>
              <a:t>numeric</a:t>
            </a:r>
            <a:r>
              <a:rPr lang="cs-CZ" sz="2800"/>
              <a:t> </a:t>
            </a:r>
            <a:r>
              <a:rPr lang="cs-CZ" sz="2800" err="1"/>
              <a:t>values</a:t>
            </a:r>
            <a:r>
              <a:rPr lang="cs-CZ" sz="2800"/>
              <a:t> to a </a:t>
            </a:r>
            <a:r>
              <a:rPr lang="cs-CZ" sz="2800" err="1"/>
              <a:t>string</a:t>
            </a:r>
            <a:r>
              <a:rPr lang="cs-CZ" sz="2800"/>
              <a:t>,</a:t>
            </a:r>
            <a:br>
              <a:rPr lang="cs-CZ" sz="2800"/>
            </a:br>
            <a:r>
              <a:rPr lang="cs-CZ" sz="2800" err="1"/>
              <a:t>e.g</a:t>
            </a:r>
            <a:r>
              <a:rPr lang="cs-CZ" sz="2800"/>
              <a:t>., to </a:t>
            </a:r>
            <a:r>
              <a:rPr lang="cs-CZ" sz="2800" err="1"/>
              <a:t>enable</a:t>
            </a:r>
            <a:r>
              <a:rPr lang="cs-CZ" sz="2800"/>
              <a:t> </a:t>
            </a:r>
            <a:r>
              <a:rPr lang="cs-CZ" sz="2800" err="1"/>
              <a:t>adding</a:t>
            </a:r>
            <a:r>
              <a:rPr lang="cs-CZ" sz="2800"/>
              <a:t> </a:t>
            </a:r>
            <a:r>
              <a:rPr lang="cs-CZ" sz="2800" err="1"/>
              <a:t>two</a:t>
            </a:r>
            <a:r>
              <a:rPr lang="cs-CZ" sz="2800"/>
              <a:t> </a:t>
            </a:r>
            <a:r>
              <a:rPr lang="cs-CZ" sz="2800" err="1"/>
              <a:t>strings</a:t>
            </a:r>
            <a:r>
              <a:rPr lang="cs-CZ" sz="2800"/>
              <a:t>, </a:t>
            </a:r>
            <a:r>
              <a:rPr lang="cs-CZ" sz="2800" err="1"/>
              <a:t>one</a:t>
            </a:r>
            <a:r>
              <a:rPr lang="cs-CZ" sz="2800"/>
              <a:t> </a:t>
            </a:r>
            <a:r>
              <a:rPr lang="cs-CZ" sz="2800" err="1"/>
              <a:t>literal</a:t>
            </a:r>
            <a:r>
              <a:rPr lang="cs-CZ" sz="2800"/>
              <a:t>, </a:t>
            </a:r>
            <a:r>
              <a:rPr lang="cs-CZ" sz="2800" err="1"/>
              <a:t>one</a:t>
            </a:r>
            <a:r>
              <a:rPr lang="cs-CZ" sz="2800"/>
              <a:t> </a:t>
            </a:r>
            <a:r>
              <a:rPr lang="cs-CZ" sz="2800" err="1"/>
              <a:t>converted</a:t>
            </a:r>
            <a:r>
              <a:rPr lang="cs-CZ" sz="2800"/>
              <a:t> </a:t>
            </a:r>
            <a:r>
              <a:rPr lang="cs-CZ" sz="2800" err="1"/>
              <a:t>number</a:t>
            </a:r>
            <a:r>
              <a:rPr lang="cs-CZ" sz="2800"/>
              <a:t>.</a:t>
            </a:r>
            <a:br>
              <a:rPr lang="cs-CZ" sz="2800"/>
            </a:br>
            <a:r>
              <a:rPr lang="cs-CZ" sz="2800" err="1">
                <a:latin typeface="Consolas"/>
                <a:cs typeface="Calibri" panose="020F0502020204030204"/>
              </a:rPr>
              <a:t>std</a:t>
            </a:r>
            <a:r>
              <a:rPr lang="cs-CZ" sz="2800">
                <a:latin typeface="Consolas"/>
                <a:cs typeface="Calibri" panose="020F0502020204030204"/>
              </a:rPr>
              <a:t>::</a:t>
            </a:r>
            <a:r>
              <a:rPr lang="cs-CZ" sz="2800" err="1">
                <a:latin typeface="Consolas"/>
                <a:cs typeface="Calibri" panose="020F0502020204030204"/>
              </a:rPr>
              <a:t>string</a:t>
            </a:r>
            <a:r>
              <a:rPr lang="cs-CZ" sz="2800">
                <a:latin typeface="Consolas"/>
                <a:cs typeface="Calibri" panose="020F0502020204030204"/>
              </a:rPr>
              <a:t> s = "</a:t>
            </a:r>
            <a:r>
              <a:rPr lang="cs-CZ" sz="2800" err="1">
                <a:latin typeface="Consolas"/>
                <a:cs typeface="Calibri" panose="020F0502020204030204"/>
              </a:rPr>
              <a:t>Value</a:t>
            </a:r>
            <a:r>
              <a:rPr lang="cs-CZ" sz="2800">
                <a:latin typeface="Consolas"/>
                <a:cs typeface="Calibri" panose="020F0502020204030204"/>
              </a:rPr>
              <a:t>: " + </a:t>
            </a:r>
            <a:r>
              <a:rPr lang="cs-CZ" sz="2800" err="1">
                <a:latin typeface="Consolas"/>
                <a:cs typeface="Calibri" panose="020F0502020204030204"/>
              </a:rPr>
              <a:t>std</a:t>
            </a:r>
            <a:r>
              <a:rPr lang="cs-CZ" sz="2800">
                <a:latin typeface="Consolas"/>
                <a:cs typeface="Calibri" panose="020F0502020204030204"/>
              </a:rPr>
              <a:t>::</a:t>
            </a:r>
            <a:r>
              <a:rPr lang="cs-CZ" sz="2800" err="1">
                <a:latin typeface="Consolas"/>
                <a:cs typeface="Calibri" panose="020F0502020204030204"/>
              </a:rPr>
              <a:t>to_string</a:t>
            </a:r>
            <a:r>
              <a:rPr lang="cs-CZ" sz="2800">
                <a:latin typeface="Consolas"/>
                <a:cs typeface="Calibri" panose="020F0502020204030204"/>
              </a:rPr>
              <a:t>(</a:t>
            </a:r>
            <a:r>
              <a:rPr lang="cs-CZ" sz="2800" err="1">
                <a:latin typeface="Consolas"/>
                <a:cs typeface="Calibri" panose="020F0502020204030204"/>
              </a:rPr>
              <a:t>intValue</a:t>
            </a:r>
            <a:r>
              <a:rPr lang="cs-CZ" sz="2800">
                <a:latin typeface="Consolas"/>
                <a:cs typeface="Calibri" panose="020F0502020204030204"/>
              </a:rPr>
              <a:t>);</a:t>
            </a:r>
          </a:p>
          <a:p>
            <a:pPr marL="645160" indent="-285750">
              <a:buFont typeface="Arial" panose="020B0604020202020204" pitchFamily="34" charset="0"/>
              <a:buChar char="•"/>
            </a:pPr>
            <a:r>
              <a:rPr lang="en-GB" sz="2800">
                <a:hlinkClick r:id="rId3"/>
              </a:rPr>
              <a:t>std::format()</a:t>
            </a:r>
            <a:r>
              <a:rPr lang="en-GB" sz="2800"/>
              <a:t> is a method for formatted strings</a:t>
            </a:r>
            <a:endParaRPr lang="cs-CZ" sz="2800">
              <a:cs typeface="Calibri" panose="020F0502020204030204"/>
            </a:endParaRPr>
          </a:p>
          <a:p>
            <a:pPr marL="645160" indent="-285750">
              <a:buFont typeface="Arial" panose="020B0604020202020204" pitchFamily="34" charset="0"/>
              <a:buChar char="•"/>
            </a:pPr>
            <a:r>
              <a:rPr lang="en-GB" sz="2800">
                <a:cs typeface="Calibri" panose="020F0502020204030204"/>
              </a:rPr>
              <a:t>Std::format() substitutes C-like formatting with buffers, etc.</a:t>
            </a:r>
          </a:p>
          <a:p>
            <a:pPr marL="645160" indent="-285750">
              <a:buFont typeface="Arial" panose="020B0604020202020204" pitchFamily="34" charset="0"/>
              <a:buChar char="•"/>
            </a:pPr>
            <a:r>
              <a:rPr lang="en-GB" sz="2800">
                <a:cs typeface="Calibri" panose="020F0502020204030204"/>
              </a:rPr>
              <a:t>Std::format() use {} as a placeholder for arguments passed to the function calls</a:t>
            </a:r>
          </a:p>
          <a:p>
            <a:pPr marL="645160" indent="-285750">
              <a:buFont typeface="Arial" panose="020B0604020202020204" pitchFamily="34" charset="0"/>
              <a:buChar char="•"/>
            </a:pPr>
            <a:r>
              <a:rPr lang="en-GB" sz="2800">
                <a:cs typeface="Calibri" panose="020F0502020204030204"/>
              </a:rPr>
              <a:t>The placeholder are numbered automatically. We can choose any given order if we use manual ordering.</a:t>
            </a:r>
          </a:p>
        </p:txBody>
      </p:sp>
    </p:spTree>
    <p:extLst>
      <p:ext uri="{BB962C8B-B14F-4D97-AF65-F5344CB8AC3E}">
        <p14:creationId xmlns:p14="http://schemas.microsoft.com/office/powerpoint/2010/main" val="419645614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String</a:t>
            </a:r>
            <a:r>
              <a:rPr lang="cs-CZ" sz="4000" b="1" dirty="0"/>
              <a:t> </a:t>
            </a:r>
            <a:r>
              <a:rPr lang="en-GB" sz="4000" b="1" noProof="0" dirty="0"/>
              <a:t>views</a:t>
            </a:r>
            <a:endParaRPr lang="en-GB" sz="4000" b="1" dirty="0"/>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dirty="0"/>
              <a:t>A string </a:t>
            </a:r>
            <a:r>
              <a:rPr lang="en-GB" sz="2800" dirty="0">
                <a:hlinkClick r:id="rId2"/>
              </a:rPr>
              <a:t>std::string</a:t>
            </a:r>
            <a:r>
              <a:rPr lang="cs-CZ" sz="2800" dirty="0">
                <a:hlinkClick r:id="rId2"/>
              </a:rPr>
              <a:t>_</a:t>
            </a:r>
            <a:r>
              <a:rPr lang="cs-CZ" sz="2800" dirty="0" err="1">
                <a:hlinkClick r:id="rId2"/>
              </a:rPr>
              <a:t>view</a:t>
            </a:r>
            <a:r>
              <a:rPr lang="en-GB" sz="2800" dirty="0"/>
              <a:t> =&gt; std::</a:t>
            </a:r>
            <a:r>
              <a:rPr lang="en-GB" sz="2800" dirty="0" err="1"/>
              <a:t>basic_string</a:t>
            </a:r>
            <a:r>
              <a:rPr lang="cs-CZ" sz="2800" dirty="0"/>
              <a:t>_</a:t>
            </a:r>
            <a:r>
              <a:rPr lang="cs-CZ" sz="2800" dirty="0" err="1"/>
              <a:t>view</a:t>
            </a:r>
            <a:r>
              <a:rPr lang="en-GB" sz="2800" dirty="0"/>
              <a:t>&lt;char&gt;</a:t>
            </a:r>
            <a:endParaRPr lang="cs-CZ" sz="2800" dirty="0"/>
          </a:p>
          <a:p>
            <a:pPr marL="645750" indent="-285750">
              <a:buFont typeface="Arial" panose="020B0604020202020204" pitchFamily="34" charset="0"/>
              <a:buChar char="•"/>
            </a:pPr>
            <a:r>
              <a:rPr lang="en-GB" sz="2800" dirty="0"/>
              <a:t>A lot of other typedefs.</a:t>
            </a:r>
            <a:endParaRPr lang="cs-CZ" sz="2800" dirty="0"/>
          </a:p>
          <a:p>
            <a:pPr marL="645750" indent="-285750">
              <a:buFont typeface="Arial" panose="020B0604020202020204" pitchFamily="34" charset="0"/>
              <a:buChar char="•"/>
            </a:pPr>
            <a:r>
              <a:rPr lang="en-GB" sz="2800" noProof="0" dirty="0"/>
              <a:t>Templates over underlaying character type</a:t>
            </a:r>
            <a:r>
              <a:rPr lang="cs-CZ" sz="2800" dirty="0"/>
              <a:t>.</a:t>
            </a:r>
          </a:p>
          <a:p>
            <a:pPr marL="645750" indent="-285750">
              <a:buFont typeface="Arial" panose="020B0604020202020204" pitchFamily="34" charset="0"/>
              <a:buChar char="•"/>
            </a:pPr>
            <a:r>
              <a:rPr lang="cs-CZ" sz="2800" dirty="0"/>
              <a:t>A </a:t>
            </a:r>
            <a:r>
              <a:rPr lang="en-GB" sz="2800" noProof="0" dirty="0"/>
              <a:t>string oriented implementation of </a:t>
            </a:r>
            <a:r>
              <a:rPr lang="cs-CZ" sz="2800" dirty="0" err="1">
                <a:hlinkClick r:id="rId3"/>
              </a:rPr>
              <a:t>std</a:t>
            </a:r>
            <a:r>
              <a:rPr lang="cs-CZ" sz="2800" dirty="0">
                <a:hlinkClick r:id="rId3"/>
              </a:rPr>
              <a:t>::</a:t>
            </a:r>
            <a:r>
              <a:rPr lang="cs-CZ" sz="2800" dirty="0" err="1">
                <a:hlinkClick r:id="rId3"/>
              </a:rPr>
              <a:t>span</a:t>
            </a:r>
            <a:r>
              <a:rPr lang="cs-CZ" sz="2800" dirty="0"/>
              <a:t>.</a:t>
            </a:r>
          </a:p>
          <a:p>
            <a:pPr marL="645750" indent="-285750">
              <a:buFont typeface="Arial" panose="020B0604020202020204" pitchFamily="34" charset="0"/>
              <a:buChar char="•"/>
            </a:pPr>
            <a:r>
              <a:rPr lang="cs-CZ" sz="2800" dirty="0"/>
              <a:t>A</a:t>
            </a:r>
            <a:r>
              <a:rPr lang="en-US" sz="2800" dirty="0"/>
              <a:t>n object that can refer to a constant contiguous sequence</a:t>
            </a:r>
            <a:r>
              <a:rPr lang="cs-CZ" sz="2800" dirty="0"/>
              <a:t> </a:t>
            </a:r>
            <a:r>
              <a:rPr lang="cs-CZ" sz="2800" dirty="0" err="1"/>
              <a:t>of</a:t>
            </a:r>
            <a:r>
              <a:rPr lang="cs-CZ" sz="2800" dirty="0"/>
              <a:t> </a:t>
            </a:r>
            <a:r>
              <a:rPr lang="cs-CZ" sz="2800" dirty="0" err="1"/>
              <a:t>underlaying</a:t>
            </a:r>
            <a:r>
              <a:rPr lang="cs-CZ" sz="2800" dirty="0"/>
              <a:t> </a:t>
            </a:r>
            <a:r>
              <a:rPr lang="cs-CZ" sz="2800" dirty="0" err="1"/>
              <a:t>char</a:t>
            </a:r>
            <a:r>
              <a:rPr lang="cs-CZ" sz="2800" dirty="0"/>
              <a:t> type in </a:t>
            </a:r>
            <a:r>
              <a:rPr lang="cs-CZ" sz="2800" dirty="0" err="1"/>
              <a:t>memory</a:t>
            </a:r>
            <a:r>
              <a:rPr lang="cs-CZ" sz="2800" dirty="0"/>
              <a:t> </a:t>
            </a:r>
            <a:r>
              <a:rPr lang="cs-CZ" sz="2800" dirty="0" err="1"/>
              <a:t>with</a:t>
            </a:r>
            <a:r>
              <a:rPr lang="cs-CZ" sz="2800" dirty="0"/>
              <a:t> no copy </a:t>
            </a:r>
            <a:r>
              <a:rPr lang="cs-CZ" sz="2800" dirty="0" err="1"/>
              <a:t>operation</a:t>
            </a:r>
            <a:r>
              <a:rPr lang="cs-CZ" sz="2800" dirty="0"/>
              <a:t>.</a:t>
            </a:r>
          </a:p>
          <a:p>
            <a:pPr marL="645750" indent="-285750">
              <a:buFont typeface="Arial" panose="020B0604020202020204" pitchFamily="34" charset="0"/>
              <a:buChar char="•"/>
            </a:pPr>
            <a:r>
              <a:rPr lang="cs-CZ" sz="2800" dirty="0" err="1"/>
              <a:t>Suitable</a:t>
            </a:r>
            <a:r>
              <a:rPr lang="cs-CZ" sz="2800" dirty="0"/>
              <a:t> in any </a:t>
            </a:r>
            <a:r>
              <a:rPr lang="cs-CZ" sz="2800" dirty="0" err="1"/>
              <a:t>situation</a:t>
            </a:r>
            <a:r>
              <a:rPr lang="cs-CZ" sz="2800" dirty="0"/>
              <a:t> </a:t>
            </a:r>
            <a:r>
              <a:rPr lang="cs-CZ" sz="2800" dirty="0" err="1"/>
              <a:t>when</a:t>
            </a:r>
            <a:r>
              <a:rPr lang="cs-CZ" sz="2800" dirty="0"/>
              <a:t> </a:t>
            </a:r>
            <a:r>
              <a:rPr lang="cs-CZ" sz="2800" dirty="0" err="1"/>
              <a:t>we</a:t>
            </a:r>
            <a:r>
              <a:rPr lang="cs-CZ" sz="2800" dirty="0"/>
              <a:t> </a:t>
            </a:r>
            <a:r>
              <a:rPr lang="cs-CZ" sz="2800" dirty="0" err="1"/>
              <a:t>want</a:t>
            </a:r>
            <a:r>
              <a:rPr lang="cs-CZ" sz="2800" dirty="0"/>
              <a:t> to </a:t>
            </a:r>
            <a:r>
              <a:rPr lang="cs-CZ" sz="2800" b="1" dirty="0" err="1"/>
              <a:t>only</a:t>
            </a:r>
            <a:r>
              <a:rPr lang="cs-CZ" sz="2800" b="1" dirty="0"/>
              <a:t> </a:t>
            </a:r>
            <a:r>
              <a:rPr lang="cs-CZ" sz="2800" b="1" dirty="0" err="1"/>
              <a:t>consume</a:t>
            </a:r>
            <a:r>
              <a:rPr lang="cs-CZ" sz="2800" dirty="0"/>
              <a:t> a </a:t>
            </a:r>
            <a:r>
              <a:rPr lang="cs-CZ" sz="2800" dirty="0" err="1"/>
              <a:t>string</a:t>
            </a:r>
            <a:r>
              <a:rPr lang="cs-CZ" sz="2800" dirty="0"/>
              <a:t>.</a:t>
            </a:r>
          </a:p>
          <a:p>
            <a:pPr marL="645750" indent="-285750">
              <a:buFont typeface="Arial" panose="020B0604020202020204" pitchFamily="34" charset="0"/>
              <a:buChar char="•"/>
            </a:pPr>
            <a:r>
              <a:rPr lang="cs-CZ" sz="2800" dirty="0"/>
              <a:t>A </a:t>
            </a:r>
            <a:r>
              <a:rPr lang="cs-CZ" sz="2800" dirty="0" err="1"/>
              <a:t>typical</a:t>
            </a:r>
            <a:r>
              <a:rPr lang="cs-CZ" sz="2800" dirty="0"/>
              <a:t> </a:t>
            </a:r>
            <a:r>
              <a:rPr lang="cs-CZ" sz="2800" dirty="0" err="1"/>
              <a:t>implementation</a:t>
            </a:r>
            <a:r>
              <a:rPr lang="cs-CZ" sz="2800" dirty="0"/>
              <a:t> </a:t>
            </a:r>
            <a:r>
              <a:rPr lang="cs-CZ" sz="2800" dirty="0" err="1"/>
              <a:t>contains</a:t>
            </a:r>
            <a:r>
              <a:rPr lang="cs-CZ" sz="2800" dirty="0"/>
              <a:t> </a:t>
            </a:r>
            <a:r>
              <a:rPr lang="cs-CZ" sz="2800" dirty="0" err="1"/>
              <a:t>only</a:t>
            </a:r>
            <a:r>
              <a:rPr lang="cs-CZ" sz="2800" dirty="0"/>
              <a:t> </a:t>
            </a:r>
            <a:r>
              <a:rPr lang="cs-CZ" sz="2800" dirty="0" err="1"/>
              <a:t>two</a:t>
            </a:r>
            <a:r>
              <a:rPr lang="cs-CZ" sz="2800" dirty="0"/>
              <a:t> </a:t>
            </a:r>
            <a:r>
              <a:rPr lang="cs-CZ" sz="2800" dirty="0" err="1"/>
              <a:t>members</a:t>
            </a:r>
            <a:r>
              <a:rPr lang="cs-CZ" sz="2800" dirty="0"/>
              <a:t> – a </a:t>
            </a:r>
            <a:r>
              <a:rPr lang="cs-CZ" sz="2800" dirty="0" err="1"/>
              <a:t>size</a:t>
            </a:r>
            <a:r>
              <a:rPr lang="cs-CZ" sz="2800" dirty="0"/>
              <a:t> </a:t>
            </a:r>
            <a:r>
              <a:rPr lang="cs-CZ" sz="2800" dirty="0" err="1"/>
              <a:t>of</a:t>
            </a:r>
            <a:r>
              <a:rPr lang="cs-CZ" sz="2800" dirty="0"/>
              <a:t> </a:t>
            </a:r>
            <a:r>
              <a:rPr lang="cs-CZ" sz="2800" dirty="0" err="1"/>
              <a:t>string</a:t>
            </a:r>
            <a:r>
              <a:rPr lang="cs-CZ" sz="2800" dirty="0"/>
              <a:t> &amp; a </a:t>
            </a:r>
            <a:r>
              <a:rPr lang="cs-CZ" sz="2800" b="1" dirty="0" err="1"/>
              <a:t>constant</a:t>
            </a:r>
            <a:r>
              <a:rPr lang="cs-CZ" sz="2800" dirty="0"/>
              <a:t> pointer to </a:t>
            </a:r>
            <a:r>
              <a:rPr lang="cs-CZ" sz="2800" dirty="0" err="1"/>
              <a:t>the</a:t>
            </a:r>
            <a:r>
              <a:rPr lang="cs-CZ" sz="2800" dirty="0"/>
              <a:t> </a:t>
            </a:r>
            <a:r>
              <a:rPr lang="cs-CZ" sz="2800" dirty="0" err="1"/>
              <a:t>first</a:t>
            </a:r>
            <a:r>
              <a:rPr lang="cs-CZ" sz="2800" dirty="0"/>
              <a:t> </a:t>
            </a:r>
            <a:r>
              <a:rPr lang="cs-CZ" sz="2800" dirty="0" err="1"/>
              <a:t>character</a:t>
            </a:r>
            <a:r>
              <a:rPr lang="cs-CZ" sz="2800" dirty="0"/>
              <a:t> in </a:t>
            </a:r>
            <a:r>
              <a:rPr lang="cs-CZ" sz="2800" dirty="0" err="1"/>
              <a:t>the</a:t>
            </a:r>
            <a:r>
              <a:rPr lang="cs-CZ" sz="2800" dirty="0"/>
              <a:t> </a:t>
            </a:r>
            <a:r>
              <a:rPr lang="cs-CZ" sz="2800" dirty="0" err="1"/>
              <a:t>memory</a:t>
            </a:r>
            <a:r>
              <a:rPr lang="cs-CZ" sz="2800" dirty="0"/>
              <a:t>.</a:t>
            </a:r>
          </a:p>
          <a:p>
            <a:pPr marL="645750" indent="-285750">
              <a:buFont typeface="Arial" panose="020B0604020202020204" pitchFamily="34" charset="0"/>
              <a:buChar char="•"/>
            </a:pPr>
            <a:r>
              <a:rPr lang="cs-CZ" sz="2800" dirty="0" err="1"/>
              <a:t>Typical</a:t>
            </a:r>
            <a:r>
              <a:rPr lang="cs-CZ" sz="2800" dirty="0"/>
              <a:t> use </a:t>
            </a:r>
            <a:r>
              <a:rPr lang="cs-CZ" sz="2800" dirty="0" err="1"/>
              <a:t>is</a:t>
            </a:r>
            <a:r>
              <a:rPr lang="cs-CZ" sz="2800" dirty="0"/>
              <a:t> as input </a:t>
            </a:r>
            <a:r>
              <a:rPr lang="cs-CZ" sz="2800" dirty="0" err="1"/>
              <a:t>parameter</a:t>
            </a:r>
            <a:r>
              <a:rPr lang="cs-CZ" sz="2800" dirty="0"/>
              <a:t> in a </a:t>
            </a:r>
            <a:r>
              <a:rPr lang="cs-CZ" sz="2800" dirty="0" err="1"/>
              <a:t>function</a:t>
            </a:r>
            <a:r>
              <a:rPr lang="cs-CZ" sz="2800" dirty="0"/>
              <a:t>.</a:t>
            </a:r>
          </a:p>
          <a:p>
            <a:pPr marL="645750" indent="-285750">
              <a:buFont typeface="Arial" panose="020B0604020202020204" pitchFamily="34" charset="0"/>
              <a:buChar char="•"/>
            </a:pPr>
            <a:r>
              <a:rPr lang="cs-CZ" sz="2800" dirty="0"/>
              <a:t>Any </a:t>
            </a:r>
            <a:r>
              <a:rPr lang="cs-CZ" sz="2800" dirty="0" err="1"/>
              <a:t>std</a:t>
            </a:r>
            <a:r>
              <a:rPr lang="cs-CZ" sz="2800" dirty="0"/>
              <a:t>::</a:t>
            </a:r>
            <a:r>
              <a:rPr lang="cs-CZ" sz="2800" dirty="0" err="1"/>
              <a:t>string_view</a:t>
            </a:r>
            <a:r>
              <a:rPr lang="cs-CZ" sz="2800" dirty="0"/>
              <a:t> </a:t>
            </a:r>
            <a:r>
              <a:rPr lang="cs-CZ" sz="2800" b="1" dirty="0" err="1"/>
              <a:t>must</a:t>
            </a:r>
            <a:r>
              <a:rPr lang="cs-CZ" sz="2800" b="1" dirty="0"/>
              <a:t> not</a:t>
            </a:r>
            <a:r>
              <a:rPr lang="cs-CZ" sz="2800" dirty="0"/>
              <a:t> </a:t>
            </a:r>
            <a:r>
              <a:rPr lang="en-GB" sz="2800" noProof="0" dirty="0"/>
              <a:t>outlive the original character array</a:t>
            </a:r>
            <a:br>
              <a:rPr lang="cs-CZ" sz="2800" dirty="0"/>
            </a:br>
            <a:r>
              <a:rPr lang="cs-CZ" sz="2800" dirty="0"/>
              <a:t>(a developer </a:t>
            </a:r>
            <a:r>
              <a:rPr lang="en-GB" sz="2800" noProof="0" dirty="0"/>
              <a:t>responsibility</a:t>
            </a:r>
            <a:r>
              <a:rPr lang="cs-CZ" sz="2800" dirty="0"/>
              <a:t>)</a:t>
            </a:r>
            <a:endParaRPr lang="en-GB" sz="2800" dirty="0"/>
          </a:p>
        </p:txBody>
      </p:sp>
    </p:spTree>
    <p:extLst>
      <p:ext uri="{BB962C8B-B14F-4D97-AF65-F5344CB8AC3E}">
        <p14:creationId xmlns:p14="http://schemas.microsoft.com/office/powerpoint/2010/main" val="39766225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File input and output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411984951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File management with </a:t>
            </a:r>
            <a:r>
              <a:rPr lang="en-GB"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819143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Unformatted character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1771934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Anatomy C++ </a:t>
            </a:r>
            <a:r>
              <a:rPr lang="cs-CZ" sz="4000" b="1" err="1"/>
              <a:t>function</a:t>
            </a:r>
            <a:r>
              <a:rPr lang="cs-CZ" sz="4000" b="1"/>
              <a:t> </a:t>
            </a:r>
            <a:r>
              <a:rPr lang="cs-CZ" sz="4000" b="1" err="1"/>
              <a:t>main</a:t>
            </a:r>
            <a:endParaRPr lang="cs-CZ"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Only one per application.</a:t>
            </a:r>
          </a:p>
          <a:p>
            <a:pPr marL="645750" indent="-285750">
              <a:buFont typeface="Arial" panose="020B0604020202020204" pitchFamily="34" charset="0"/>
              <a:buChar char="•"/>
            </a:pPr>
            <a:r>
              <a:rPr lang="en-GB" sz="2800"/>
              <a:t>Entry point to our application – the main function is called by OS.</a:t>
            </a:r>
          </a:p>
          <a:p>
            <a:pPr marL="645750" indent="-285750">
              <a:buFont typeface="Arial" panose="020B0604020202020204" pitchFamily="34" charset="0"/>
              <a:buChar char="•"/>
            </a:pPr>
            <a:r>
              <a:rPr lang="en-GB" sz="2800"/>
              <a:t>Standard return value – 0, can be omitted.</a:t>
            </a:r>
          </a:p>
          <a:p>
            <a:pPr marL="645750" indent="-285750">
              <a:buFont typeface="Arial" panose="020B0604020202020204" pitchFamily="34" charset="0"/>
              <a:buChar char="•"/>
            </a:pPr>
            <a:r>
              <a:rPr lang="en-GB" sz="2800"/>
              <a:t>Two input arguments:</a:t>
            </a:r>
            <a:br>
              <a:rPr lang="en-GB" sz="2800"/>
            </a:br>
            <a:r>
              <a:rPr lang="en-GB" sz="2800"/>
              <a:t>- A number of input arguments</a:t>
            </a:r>
            <a:br>
              <a:rPr lang="en-GB" sz="2800"/>
            </a:br>
            <a:r>
              <a:rPr lang="en-GB" sz="2800"/>
              <a:t>- A pointer to pointer to the argument list</a:t>
            </a:r>
            <a:endParaRPr lang="cs-CZ" sz="2800"/>
          </a:p>
        </p:txBody>
      </p:sp>
      <p:sp>
        <p:nvSpPr>
          <p:cNvPr id="2" name="Obdélník 1">
            <a:extLst>
              <a:ext uri="{FF2B5EF4-FFF2-40B4-BE49-F238E27FC236}">
                <a16:creationId xmlns:a16="http://schemas.microsoft.com/office/drawing/2014/main" id="{F4AD1E4B-7065-420E-B6C0-89028D05F160}"/>
              </a:ext>
            </a:extLst>
          </p:cNvPr>
          <p:cNvSpPr/>
          <p:nvPr/>
        </p:nvSpPr>
        <p:spPr>
          <a:xfrm>
            <a:off x="7408985" y="4503728"/>
            <a:ext cx="4282830" cy="1754326"/>
          </a:xfrm>
          <a:prstGeom prst="rect">
            <a:avLst/>
          </a:prstGeom>
        </p:spPr>
        <p:txBody>
          <a:bodyPr wrap="square">
            <a:spAutoFit/>
          </a:bodyPr>
          <a:lstStyle/>
          <a:p>
            <a:r>
              <a:rPr lang="cs-CZ">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en-GB">
                <a:solidFill>
                  <a:srgbClr val="A31515"/>
                </a:solidFill>
                <a:latin typeface="Consolas" panose="020B0609020204030204" pitchFamily="49" charset="0"/>
              </a:rPr>
              <a:t>iostream</a:t>
            </a:r>
            <a:r>
              <a:rPr lang="cs-CZ">
                <a:solidFill>
                  <a:srgbClr val="A31515"/>
                </a:solidFill>
                <a:latin typeface="Consolas" panose="020B0609020204030204" pitchFamily="49" charset="0"/>
              </a:rPr>
              <a:t>&gt;</a:t>
            </a:r>
            <a:endParaRPr lang="cs-CZ">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pPr lvl="1"/>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483D8B"/>
                </a:solidFill>
                <a:latin typeface="Consolas" panose="020B0609020204030204" pitchFamily="49" charset="0"/>
              </a:rPr>
              <a:t> &lt;&lt; </a:t>
            </a:r>
            <a:r>
              <a:rPr lang="cs-CZ">
                <a:solidFill>
                  <a:srgbClr val="A31515"/>
                </a:solidFill>
                <a:latin typeface="Consolas" panose="020B0609020204030204" pitchFamily="49" charset="0"/>
              </a:rPr>
              <a:t>"Hello, World!"</a:t>
            </a:r>
            <a:r>
              <a:rPr lang="cs-CZ">
                <a:solidFill>
                  <a:srgbClr val="000000"/>
                </a:solidFill>
                <a:latin typeface="Consolas" panose="020B0609020204030204" pitchFamily="49" charset="0"/>
              </a:rPr>
              <a:t>;</a:t>
            </a:r>
          </a:p>
          <a:p>
            <a:r>
              <a:rPr lang="cs-CZ">
                <a:solidFill>
                  <a:srgbClr val="FF9900"/>
                </a:solidFill>
                <a:latin typeface="Consolas" panose="020B0609020204030204" pitchFamily="49" charset="0"/>
              </a:rPr>
              <a:t>}</a:t>
            </a:r>
            <a:endParaRPr lang="cs-CZ"/>
          </a:p>
        </p:txBody>
      </p:sp>
      <p:sp>
        <p:nvSpPr>
          <p:cNvPr id="6" name="Obdélník 5">
            <a:extLst>
              <a:ext uri="{FF2B5EF4-FFF2-40B4-BE49-F238E27FC236}">
                <a16:creationId xmlns:a16="http://schemas.microsoft.com/office/drawing/2014/main" id="{B5FDE957-8AF5-41B8-99AE-CD5CDEA18C36}"/>
              </a:ext>
            </a:extLst>
          </p:cNvPr>
          <p:cNvSpPr/>
          <p:nvPr/>
        </p:nvSpPr>
        <p:spPr>
          <a:xfrm>
            <a:off x="7561385" y="2846715"/>
            <a:ext cx="4396153" cy="369332"/>
          </a:xfrm>
          <a:prstGeom prst="rect">
            <a:avLst/>
          </a:prstGeom>
        </p:spPr>
        <p:txBody>
          <a:bodyPr wrap="square">
            <a:spAutoFit/>
          </a:bodyPr>
          <a:lstStyle/>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en-GB">
                <a:solidFill>
                  <a:srgbClr val="008000"/>
                </a:solidFill>
                <a:latin typeface="Consolas" panose="020B0609020204030204" pitchFamily="49" charset="0"/>
              </a:rPr>
              <a:t> // A minimal variant</a:t>
            </a:r>
            <a:endParaRPr lang="cs-CZ"/>
          </a:p>
        </p:txBody>
      </p:sp>
    </p:spTree>
    <p:extLst>
      <p:ext uri="{BB962C8B-B14F-4D97-AF65-F5344CB8AC3E}">
        <p14:creationId xmlns:p14="http://schemas.microsoft.com/office/powerpoint/2010/main" val="18361155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Formatted character I/O with </a:t>
            </a:r>
            <a:r>
              <a:rPr lang="en-US" sz="4000" b="1" err="1"/>
              <a:t>stdio</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8018037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I/O streams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6981331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Time and date functions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Look to namespace std::chrono</a:t>
            </a:r>
            <a:endParaRPr lang="cs-CZ" sz="2800"/>
          </a:p>
        </p:txBody>
      </p:sp>
    </p:spTree>
    <p:extLst>
      <p:ext uri="{BB962C8B-B14F-4D97-AF65-F5344CB8AC3E}">
        <p14:creationId xmlns:p14="http://schemas.microsoft.com/office/powerpoint/2010/main" val="37483955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38694589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containers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7227842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Overview of the </a:t>
            </a:r>
            <a:r>
              <a:rPr lang="en-GB" sz="4000" b="1">
                <a:hlinkClick r:id="rId2"/>
              </a:rPr>
              <a:t>STD containers</a:t>
            </a:r>
            <a:endParaRPr lang="en-GB" sz="4000" b="1"/>
          </a:p>
        </p:txBody>
      </p:sp>
      <p:sp>
        <p:nvSpPr>
          <p:cNvPr id="5" name="TextovéPole 4"/>
          <p:cNvSpPr txBox="1"/>
          <p:nvPr/>
        </p:nvSpPr>
        <p:spPr>
          <a:xfrm>
            <a:off x="0" y="1477109"/>
            <a:ext cx="12191999" cy="5447645"/>
          </a:xfrm>
          <a:prstGeom prst="rect">
            <a:avLst/>
          </a:prstGeom>
          <a:noFill/>
        </p:spPr>
        <p:txBody>
          <a:bodyPr wrap="square" rtlCol="0">
            <a:spAutoFit/>
          </a:bodyPr>
          <a:lstStyle/>
          <a:p>
            <a:pPr marL="645750" indent="-285750">
              <a:buFont typeface="Arial" panose="020B0604020202020204" pitchFamily="34" charset="0"/>
              <a:buChar char="•"/>
            </a:pPr>
            <a:r>
              <a:rPr lang="en-GB" sz="2800"/>
              <a:t>Sequence containers</a:t>
            </a:r>
            <a:br>
              <a:rPr lang="en-GB" sz="2800"/>
            </a:br>
            <a:r>
              <a:rPr lang="en-GB" sz="2800"/>
              <a:t>- </a:t>
            </a:r>
            <a:r>
              <a:rPr lang="en-GB" sz="2800" b="1"/>
              <a:t>Vector</a:t>
            </a:r>
            <a:r>
              <a:rPr lang="en-GB" sz="2800"/>
              <a:t> (</a:t>
            </a:r>
            <a:r>
              <a:rPr lang="en-GB" sz="2800" i="1"/>
              <a:t>a dynamic contiguous array</a:t>
            </a:r>
            <a:r>
              <a:rPr lang="en-GB" sz="2800"/>
              <a:t>)</a:t>
            </a:r>
            <a:br>
              <a:rPr lang="en-GB" sz="2800"/>
            </a:br>
            <a:r>
              <a:rPr lang="en-GB" sz="2800"/>
              <a:t>- </a:t>
            </a:r>
            <a:r>
              <a:rPr lang="en-GB" sz="2800" b="1"/>
              <a:t>List</a:t>
            </a:r>
            <a:r>
              <a:rPr lang="en-GB" sz="2800"/>
              <a:t> (</a:t>
            </a:r>
            <a:r>
              <a:rPr lang="en-GB" sz="2800" i="1"/>
              <a:t>a double linked list</a:t>
            </a:r>
            <a:r>
              <a:rPr lang="en-GB" sz="2800"/>
              <a:t>)</a:t>
            </a:r>
            <a:br>
              <a:rPr lang="en-GB" sz="2800"/>
            </a:br>
            <a:r>
              <a:rPr lang="en-GB" sz="2800"/>
              <a:t>- </a:t>
            </a:r>
            <a:r>
              <a:rPr lang="en-GB" sz="2800" b="1"/>
              <a:t>Array</a:t>
            </a:r>
            <a:r>
              <a:rPr lang="en-GB" sz="2800"/>
              <a:t> (</a:t>
            </a:r>
            <a:r>
              <a:rPr lang="en-GB" sz="2800" i="1"/>
              <a:t>an array of constant size</a:t>
            </a:r>
            <a:r>
              <a:rPr lang="en-GB" sz="3200"/>
              <a:t>)</a:t>
            </a:r>
          </a:p>
          <a:p>
            <a:pPr marL="645750" indent="-285750">
              <a:buFont typeface="Arial" panose="020B0604020202020204" pitchFamily="34" charset="0"/>
              <a:buChar char="•"/>
            </a:pPr>
            <a:r>
              <a:rPr lang="en-GB" sz="3200"/>
              <a:t>Associative containers O(log n) complexity</a:t>
            </a:r>
            <a:br>
              <a:rPr lang="en-GB" sz="3200"/>
            </a:br>
            <a:r>
              <a:rPr lang="en-GB" sz="3200"/>
              <a:t>- </a:t>
            </a:r>
            <a:r>
              <a:rPr lang="en-GB" sz="2800" b="1"/>
              <a:t>Set</a:t>
            </a:r>
            <a:r>
              <a:rPr lang="en-GB" sz="2800"/>
              <a:t> (</a:t>
            </a:r>
            <a:r>
              <a:rPr lang="en-GB" sz="2800" i="1"/>
              <a:t>a collection of unique keys</a:t>
            </a:r>
            <a:r>
              <a:rPr lang="en-GB" sz="2800"/>
              <a:t>)</a:t>
            </a:r>
            <a:br>
              <a:rPr lang="en-GB" sz="2800"/>
            </a:br>
            <a:r>
              <a:rPr lang="en-GB" sz="2800"/>
              <a:t>- </a:t>
            </a:r>
            <a:r>
              <a:rPr lang="en-GB" sz="2800" b="1"/>
              <a:t>Map</a:t>
            </a:r>
            <a:r>
              <a:rPr lang="en-GB" sz="2800"/>
              <a:t> (</a:t>
            </a:r>
            <a:r>
              <a:rPr lang="en-GB" sz="2800" i="1"/>
              <a:t>a dictionary, key-value pairs</a:t>
            </a:r>
            <a:r>
              <a:rPr lang="en-GB" sz="2800"/>
              <a:t>)</a:t>
            </a:r>
          </a:p>
          <a:p>
            <a:pPr marL="645750" indent="-285750">
              <a:buFont typeface="Arial" panose="020B0604020202020204" pitchFamily="34" charset="0"/>
              <a:buChar char="•"/>
            </a:pPr>
            <a:r>
              <a:rPr lang="en-GB" sz="2800"/>
              <a:t>Unordered associative containers </a:t>
            </a:r>
            <a:br>
              <a:rPr lang="en-GB" sz="2800"/>
            </a:br>
            <a:r>
              <a:rPr lang="en-GB" sz="2800"/>
              <a:t>O(1) mostly, O(n) worst-case complexity</a:t>
            </a:r>
            <a:br>
              <a:rPr lang="en-GB" sz="2800"/>
            </a:br>
            <a:r>
              <a:rPr lang="en-GB" sz="2800"/>
              <a:t>- </a:t>
            </a:r>
            <a:r>
              <a:rPr lang="en-GB" sz="2800" b="1"/>
              <a:t>Unordered set</a:t>
            </a:r>
            <a:br>
              <a:rPr lang="en-GB" sz="2800"/>
            </a:br>
            <a:r>
              <a:rPr lang="en-GB" sz="2800"/>
              <a:t>- </a:t>
            </a:r>
            <a:r>
              <a:rPr lang="en-GB" sz="2800" b="1"/>
              <a:t>Unordered map</a:t>
            </a:r>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9674955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Philosophy of STD containers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Instead of using instances, we used generic purpose methods for basic operations like count, sort, remove, for each.</a:t>
            </a:r>
          </a:p>
          <a:p>
            <a:pPr marL="645750" indent="-285750">
              <a:buFont typeface="Arial" panose="020B0604020202020204" pitchFamily="34" charset="0"/>
              <a:buChar char="•"/>
            </a:pPr>
            <a:r>
              <a:rPr lang="en-GB" sz="2800"/>
              <a:t>STD containers heavily rely on iterators – objects that says how to pass through the container.</a:t>
            </a:r>
          </a:p>
          <a:p>
            <a:pPr marL="645750" indent="-285750">
              <a:buFont typeface="Arial" panose="020B0604020202020204" pitchFamily="34" charset="0"/>
              <a:buChar char="•"/>
            </a:pPr>
            <a:r>
              <a:rPr lang="en-GB" sz="2800"/>
              <a:t>Most of the operations works just by swapping a container type without any further modifications.</a:t>
            </a:r>
          </a:p>
          <a:p>
            <a:pPr marL="645750" indent="-285750">
              <a:buFont typeface="Arial" panose="020B0604020202020204" pitchFamily="34" charset="0"/>
              <a:buChar char="•"/>
            </a:pPr>
            <a:endParaRPr lang="en-GB" sz="2800"/>
          </a:p>
        </p:txBody>
      </p:sp>
    </p:spTree>
    <p:extLst>
      <p:ext uri="{BB962C8B-B14F-4D97-AF65-F5344CB8AC3E}">
        <p14:creationId xmlns:p14="http://schemas.microsoft.com/office/powerpoint/2010/main" val="3297531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Vector</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Probably the most used STD container.</a:t>
            </a:r>
          </a:p>
          <a:p>
            <a:pPr marL="645750" indent="-285750">
              <a:buFont typeface="Arial" panose="020B0604020202020204" pitchFamily="34" charset="0"/>
              <a:buChar char="•"/>
            </a:pPr>
            <a:r>
              <a:rPr lang="en-GB" sz="2800"/>
              <a:t>A dynamic array.</a:t>
            </a:r>
          </a:p>
          <a:p>
            <a:pPr marL="645750" indent="-285750">
              <a:buFont typeface="Arial" panose="020B0604020202020204" pitchFamily="34" charset="0"/>
              <a:buChar char="•"/>
            </a:pPr>
            <a:r>
              <a:rPr lang="en-GB" sz="2800"/>
              <a:t>A continuous memory block.</a:t>
            </a:r>
          </a:p>
          <a:p>
            <a:pPr marL="645750" indent="-285750">
              <a:buFont typeface="Arial" panose="020B0604020202020204" pitchFamily="34" charset="0"/>
              <a:buChar char="•"/>
            </a:pPr>
            <a:r>
              <a:rPr lang="en-GB" sz="2800"/>
              <a:t>An equivalent of “list” in C#, Java, Python…</a:t>
            </a:r>
            <a:endParaRPr lang="cs-CZ" sz="2800"/>
          </a:p>
        </p:txBody>
      </p:sp>
    </p:spTree>
    <p:extLst>
      <p:ext uri="{BB962C8B-B14F-4D97-AF65-F5344CB8AC3E}">
        <p14:creationId xmlns:p14="http://schemas.microsoft.com/office/powerpoint/2010/main" val="2604743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Iterators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Used for algorithmic operations.</a:t>
            </a:r>
          </a:p>
          <a:p>
            <a:pPr marL="645750" indent="-285750">
              <a:buFont typeface="Arial" panose="020B0604020202020204" pitchFamily="34" charset="0"/>
              <a:buChar char="•"/>
            </a:pPr>
            <a:r>
              <a:rPr lang="en-GB" sz="2800"/>
              <a:t>.begin() =&gt; the very beginning of the container sequence</a:t>
            </a:r>
          </a:p>
          <a:p>
            <a:pPr marL="645750" indent="-285750">
              <a:buFont typeface="Arial" panose="020B0604020202020204" pitchFamily="34" charset="0"/>
              <a:buChar char="•"/>
            </a:pPr>
            <a:r>
              <a:rPr lang="en-GB" sz="2800"/>
              <a:t>.end() =&gt; the very end of the container sequence</a:t>
            </a:r>
          </a:p>
          <a:p>
            <a:pPr marL="645750" indent="-285750">
              <a:buFont typeface="Arial" panose="020B0604020202020204" pitchFamily="34" charset="0"/>
              <a:buChar char="•"/>
            </a:pPr>
            <a:r>
              <a:rPr lang="en-GB" sz="2800"/>
              <a:t>.</a:t>
            </a:r>
            <a:r>
              <a:rPr lang="en-GB" sz="2800" err="1"/>
              <a:t>cbegin</a:t>
            </a:r>
            <a:r>
              <a:rPr lang="en-GB" sz="2800"/>
              <a:t>() =&gt; constant iterator to the very beginning… </a:t>
            </a:r>
            <a:endParaRPr lang="cs-CZ" sz="2800"/>
          </a:p>
        </p:txBody>
      </p:sp>
    </p:spTree>
    <p:extLst>
      <p:ext uri="{BB962C8B-B14F-4D97-AF65-F5344CB8AC3E}">
        <p14:creationId xmlns:p14="http://schemas.microsoft.com/office/powerpoint/2010/main" val="22541794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Ranges</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cs-CZ" sz="2800"/>
              <a:t>C++20</a:t>
            </a:r>
            <a:r>
              <a:rPr lang="en-US" sz="2800"/>
              <a:t> dialect feature.</a:t>
            </a:r>
          </a:p>
          <a:p>
            <a:pPr marL="645750" indent="-285750">
              <a:buFont typeface="Arial" panose="020B0604020202020204" pitchFamily="34" charset="0"/>
              <a:buChar char="•"/>
            </a:pPr>
            <a:r>
              <a:rPr lang="en-US" sz="2800"/>
              <a:t>A new, powerful way how to “look” on the content of the containers.</a:t>
            </a:r>
          </a:p>
          <a:p>
            <a:pPr marL="645750" indent="-285750">
              <a:buFont typeface="Arial" panose="020B0604020202020204" pitchFamily="34" charset="0"/>
              <a:buChar char="•"/>
            </a:pPr>
            <a:r>
              <a:rPr lang="en-US" sz="2800"/>
              <a:t>Simplifies certain STD idioms.</a:t>
            </a:r>
          </a:p>
          <a:p>
            <a:pPr marL="645750" indent="-285750">
              <a:buFont typeface="Arial" panose="020B0604020202020204" pitchFamily="34" charset="0"/>
              <a:buChar char="•"/>
            </a:pPr>
            <a:r>
              <a:rPr lang="en-US" sz="2800"/>
              <a:t>Increase the runtime speed by optimization on behind</a:t>
            </a:r>
            <a:br>
              <a:rPr lang="en-US" sz="2800"/>
            </a:br>
            <a:r>
              <a:rPr lang="en-US" sz="2800"/>
              <a:t>(no copy on background, lazy evaluation)</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3986008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Statements and expressions</a:t>
            </a:r>
            <a:endParaRPr lang="cs-CZ"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Statement is always terminated by semicolon ;</a:t>
            </a:r>
          </a:p>
          <a:p>
            <a:pPr marL="645750" indent="-285750">
              <a:buFont typeface="Arial" panose="020B0604020202020204" pitchFamily="34" charset="0"/>
              <a:buChar char="•"/>
            </a:pPr>
            <a:r>
              <a:rPr lang="en-GB" sz="2800"/>
              <a:t>Expression is anything which returns a value.</a:t>
            </a:r>
          </a:p>
          <a:p>
            <a:pPr marL="645750" indent="-285750">
              <a:buFont typeface="Arial" panose="020B0604020202020204" pitchFamily="34" charset="0"/>
              <a:buChar char="•"/>
            </a:pPr>
            <a:r>
              <a:rPr lang="en-GB" sz="2800"/>
              <a:t>Expression could be a part or even entire statement.</a:t>
            </a:r>
          </a:p>
          <a:p>
            <a:pPr marL="645750" indent="-285750">
              <a:buFont typeface="Arial" panose="020B0604020202020204" pitchFamily="34" charset="0"/>
              <a:buChar char="•"/>
            </a:pPr>
            <a:endParaRPr lang="cs-CZ" sz="2800"/>
          </a:p>
        </p:txBody>
      </p:sp>
      <p:sp>
        <p:nvSpPr>
          <p:cNvPr id="2" name="Obdélník 1">
            <a:extLst>
              <a:ext uri="{FF2B5EF4-FFF2-40B4-BE49-F238E27FC236}">
                <a16:creationId xmlns:a16="http://schemas.microsoft.com/office/drawing/2014/main" id="{222AA87C-D443-4C75-9151-47A6216FFC26}"/>
              </a:ext>
            </a:extLst>
          </p:cNvPr>
          <p:cNvSpPr/>
          <p:nvPr/>
        </p:nvSpPr>
        <p:spPr>
          <a:xfrm>
            <a:off x="690209" y="4232108"/>
            <a:ext cx="10335490" cy="2031325"/>
          </a:xfrm>
          <a:prstGeom prst="rect">
            <a:avLst/>
          </a:prstGeom>
        </p:spPr>
        <p:txBody>
          <a:bodyPr wrap="square">
            <a:spAutoFit/>
          </a:bodyPr>
          <a:lstStyle/>
          <a:p>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a:t>
            </a:r>
            <a:r>
              <a:rPr lang="en-GB">
                <a:solidFill>
                  <a:srgbClr val="483D8B"/>
                </a:solidFill>
                <a:latin typeface="Consolas" panose="020B0609020204030204" pitchFamily="49" charset="0"/>
              </a:rPr>
              <a:t>main</a:t>
            </a:r>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x; </a:t>
            </a:r>
            <a:r>
              <a:rPr lang="en-GB">
                <a:solidFill>
                  <a:srgbClr val="008000"/>
                </a:solidFill>
                <a:latin typeface="Consolas" panose="020B0609020204030204" pitchFamily="49" charset="0"/>
              </a:rPr>
              <a:t>// statement</a:t>
            </a:r>
            <a:endParaRPr lang="en-GB">
              <a:solidFill>
                <a:srgbClr val="000000"/>
              </a:solidFill>
              <a:latin typeface="Consolas" panose="020B0609020204030204" pitchFamily="49" charset="0"/>
            </a:endParaRPr>
          </a:p>
          <a:p>
            <a:pPr lvl="1"/>
            <a:r>
              <a:rPr lang="en-GB">
                <a:solidFill>
                  <a:srgbClr val="000000"/>
                </a:solidFill>
                <a:latin typeface="Consolas" panose="020B0609020204030204" pitchFamily="49" charset="0"/>
              </a:rPr>
              <a:t>x = 42; </a:t>
            </a:r>
            <a:r>
              <a:rPr lang="en-GB">
                <a:solidFill>
                  <a:srgbClr val="008000"/>
                </a:solidFill>
                <a:latin typeface="Consolas" panose="020B0609020204030204" pitchFamily="49" charset="0"/>
              </a:rPr>
              <a:t>// assignment expression</a:t>
            </a:r>
            <a:endParaRPr lang="en-GB">
              <a:solidFill>
                <a:srgbClr val="000000"/>
              </a:solidFill>
              <a:latin typeface="Consolas" panose="020B0609020204030204" pitchFamily="49" charset="0"/>
            </a:endParaRPr>
          </a:p>
          <a:p>
            <a:pPr lvl="1"/>
            <a:r>
              <a:rPr lang="en-GB" err="1">
                <a:solidFill>
                  <a:srgbClr val="483D8B"/>
                </a:solidFill>
                <a:latin typeface="Consolas" panose="020B0609020204030204" pitchFamily="49" charset="0"/>
              </a:rPr>
              <a:t>printf</a:t>
            </a:r>
            <a:r>
              <a:rPr lang="en-GB">
                <a:solidFill>
                  <a:srgbClr val="FF1493"/>
                </a:solidFill>
                <a:latin typeface="Consolas" panose="020B0609020204030204" pitchFamily="49" charset="0"/>
              </a:rPr>
              <a:t>(</a:t>
            </a:r>
            <a:r>
              <a:rPr lang="en-GB">
                <a:solidFill>
                  <a:srgbClr val="A31515"/>
                </a:solidFill>
                <a:latin typeface="Consolas" panose="020B0609020204030204" pitchFamily="49" charset="0"/>
              </a:rPr>
              <a:t>"x is </a:t>
            </a:r>
            <a:r>
              <a:rPr lang="en-GB">
                <a:solidFill>
                  <a:srgbClr val="3CB371"/>
                </a:solidFill>
                <a:latin typeface="Consolas" panose="020B0609020204030204" pitchFamily="49" charset="0"/>
              </a:rPr>
              <a:t>%d</a:t>
            </a:r>
            <a:r>
              <a:rPr lang="en-GB">
                <a:solidFill>
                  <a:srgbClr val="A31515"/>
                </a:solidFill>
                <a:latin typeface="Consolas" panose="020B0609020204030204" pitchFamily="49" charset="0"/>
              </a:rPr>
              <a:t>\n"</a:t>
            </a:r>
            <a:r>
              <a:rPr lang="en-GB">
                <a:solidFill>
                  <a:srgbClr val="000000"/>
                </a:solidFill>
                <a:latin typeface="Consolas" panose="020B0609020204030204" pitchFamily="49" charset="0"/>
              </a:rPr>
              <a:t>, x</a:t>
            </a:r>
            <a:r>
              <a:rPr lang="en-GB">
                <a:solidFill>
                  <a:srgbClr val="FF1493"/>
                </a:solidFill>
                <a:latin typeface="Consolas" panose="020B0609020204030204" pitchFamily="49" charset="0"/>
              </a:rPr>
              <a:t>)</a:t>
            </a:r>
            <a:r>
              <a:rPr lang="en-GB">
                <a:solidFill>
                  <a:srgbClr val="000000"/>
                </a:solidFill>
                <a:latin typeface="Consolas" panose="020B0609020204030204" pitchFamily="49" charset="0"/>
              </a:rPr>
              <a:t>; </a:t>
            </a:r>
            <a:r>
              <a:rPr lang="en-GB">
                <a:solidFill>
                  <a:srgbClr val="008000"/>
                </a:solidFill>
                <a:latin typeface="Consolas" panose="020B0609020204030204" pitchFamily="49" charset="0"/>
              </a:rPr>
              <a:t>// x is expression, whole line is an expression </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return</a:t>
            </a:r>
            <a:r>
              <a:rPr lang="en-GB">
                <a:solidFill>
                  <a:srgbClr val="000000"/>
                </a:solidFill>
                <a:latin typeface="Consolas" panose="020B0609020204030204" pitchFamily="49" charset="0"/>
              </a:rPr>
              <a:t> 0;</a:t>
            </a:r>
          </a:p>
          <a:p>
            <a:r>
              <a:rPr lang="en-GB">
                <a:solidFill>
                  <a:srgbClr val="FF9900"/>
                </a:solidFill>
                <a:latin typeface="Consolas" panose="020B0609020204030204" pitchFamily="49" charset="0"/>
              </a:rPr>
              <a:t>}</a:t>
            </a:r>
            <a:endParaRPr lang="en-GB"/>
          </a:p>
        </p:txBody>
      </p:sp>
    </p:spTree>
    <p:extLst>
      <p:ext uri="{BB962C8B-B14F-4D97-AF65-F5344CB8AC3E}">
        <p14:creationId xmlns:p14="http://schemas.microsoft.com/office/powerpoint/2010/main" val="115006179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Ranges::views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cs-CZ" sz="2800"/>
              <a:t>C++20</a:t>
            </a:r>
            <a:r>
              <a:rPr lang="en-US" sz="2800"/>
              <a:t> dialect feature (obviously).</a:t>
            </a:r>
          </a:p>
          <a:p>
            <a:pPr marL="645750" indent="-285750">
              <a:buFont typeface="Arial" panose="020B0604020202020204" pitchFamily="34" charset="0"/>
              <a:buChar char="•"/>
            </a:pPr>
            <a:r>
              <a:rPr lang="en-US" sz="2800"/>
              <a:t>Views has (</a:t>
            </a:r>
            <a:r>
              <a:rPr lang="en-US" sz="2800" i="1"/>
              <a:t>another nasty</a:t>
            </a:r>
            <a:r>
              <a:rPr lang="en-US" sz="2800"/>
              <a:t>) overloaded operator | that acts as pipeline.</a:t>
            </a:r>
          </a:p>
          <a:p>
            <a:pPr marL="645750" indent="-285750">
              <a:buFont typeface="Arial" panose="020B0604020202020204" pitchFamily="34" charset="0"/>
              <a:buChar char="•"/>
            </a:pPr>
            <a:r>
              <a:rPr lang="en-US" sz="2800"/>
              <a:t>By | (</a:t>
            </a:r>
            <a:r>
              <a:rPr lang="en-US" sz="2800" i="1"/>
              <a:t>obviously a pipeline</a:t>
            </a:r>
            <a:r>
              <a:rPr lang="en-US" sz="2800"/>
              <a:t>) we can chain views and make C++</a:t>
            </a:r>
            <a:br>
              <a:rPr lang="en-US" sz="2800"/>
            </a:br>
            <a:r>
              <a:rPr lang="en-US" sz="2800"/>
              <a:t>more functional language🎉🤣</a:t>
            </a:r>
            <a:endParaRPr lang="cs-CZ" sz="2800"/>
          </a:p>
        </p:txBody>
      </p:sp>
      <p:sp>
        <p:nvSpPr>
          <p:cNvPr id="9" name="TextovéPole 8">
            <a:extLst>
              <a:ext uri="{FF2B5EF4-FFF2-40B4-BE49-F238E27FC236}">
                <a16:creationId xmlns:a16="http://schemas.microsoft.com/office/drawing/2014/main" id="{7F09F7D4-4065-90C7-C95A-F29947EAF0E9}"/>
              </a:ext>
            </a:extLst>
          </p:cNvPr>
          <p:cNvSpPr txBox="1"/>
          <p:nvPr/>
        </p:nvSpPr>
        <p:spPr>
          <a:xfrm>
            <a:off x="192820" y="3773617"/>
            <a:ext cx="11909065" cy="2862322"/>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PossibleValue</a:t>
            </a:r>
            <a:r>
              <a:rPr lang="en-US" b="0">
                <a:solidFill>
                  <a:srgbClr val="000000"/>
                </a:solidFill>
                <a:effectLst/>
                <a:latin typeface="Consolas" panose="020B0609020204030204" pitchFamily="49" charset="0"/>
              </a:rPr>
              <a:t> { </a:t>
            </a:r>
            <a:r>
              <a:rPr lang="en-US" b="0">
                <a:solidFill>
                  <a:srgbClr val="0000FF"/>
                </a:solidFill>
                <a:effectLst/>
                <a:latin typeface="Consolas" panose="020B0609020204030204" pitchFamily="49" charset="0"/>
              </a:rPr>
              <a:t>bool</a:t>
            </a:r>
            <a:r>
              <a:rPr lang="en-US" b="0">
                <a:solidFill>
                  <a:srgbClr val="000000"/>
                </a:solidFill>
                <a:effectLst/>
                <a:latin typeface="Consolas" panose="020B0609020204030204" pitchFamily="49" charset="0"/>
              </a:rPr>
              <a:t> flag;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value; };</a:t>
            </a:r>
          </a:p>
          <a:p>
            <a:endParaRPr lang="cs-CZ" b="0">
              <a:solidFill>
                <a:srgbClr val="000000"/>
              </a:solidFill>
              <a:effectLst/>
              <a:latin typeface="Consolas" panose="020B0609020204030204" pitchFamily="49" charset="0"/>
            </a:endParaRPr>
          </a:p>
          <a:p>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&lt;</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values</a:t>
            </a:r>
            <a:r>
              <a:rPr lang="cs-CZ" b="0">
                <a:solidFill>
                  <a:srgbClr val="000000"/>
                </a:solidFill>
                <a:effectLst/>
                <a:latin typeface="Consolas" panose="020B0609020204030204" pitchFamily="49" charset="0"/>
              </a:rPr>
              <a:t> = { {</a:t>
            </a:r>
            <a:r>
              <a:rPr lang="cs-CZ" b="0" err="1">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false</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true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false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5</a:t>
            </a:r>
            <a:r>
              <a:rPr lang="cs-CZ" b="0">
                <a:solidFill>
                  <a:srgbClr val="000000"/>
                </a:solidFill>
                <a:effectLst/>
                <a:latin typeface="Consolas" panose="020B0609020204030204" pitchFamily="49" charset="0"/>
              </a:rPr>
              <a:t>} };</a:t>
            </a:r>
          </a:p>
          <a:p>
            <a:br>
              <a:rPr lang="cs-CZ" b="0">
                <a:solidFill>
                  <a:srgbClr val="000000"/>
                </a:solidFill>
                <a:effectLst/>
                <a:latin typeface="Consolas" panose="020B0609020204030204" pitchFamily="49" charset="0"/>
              </a:rPr>
            </a:b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flagged</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pv.flag</a:t>
            </a:r>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members</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values</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filter</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flagged</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transform</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PossibleValue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pv.value</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::reverse</a:t>
            </a:r>
          </a:p>
          <a:p>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views</a:t>
            </a:r>
            <a:r>
              <a:rPr lang="cs-CZ" b="0">
                <a:solidFill>
                  <a:srgbClr val="000000"/>
                </a:solidFill>
                <a:effectLst/>
                <a:latin typeface="Consolas" panose="020B0609020204030204" pitchFamily="49" charset="0"/>
              </a:rPr>
              <a:t>::drop(</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119673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Lists</a:t>
            </a:r>
          </a:p>
        </p:txBody>
      </p:sp>
      <p:sp>
        <p:nvSpPr>
          <p:cNvPr id="5" name="TextovéPole 4"/>
          <p:cNvSpPr txBox="1"/>
          <p:nvPr/>
        </p:nvSpPr>
        <p:spPr>
          <a:xfrm>
            <a:off x="1" y="1477109"/>
            <a:ext cx="9410700" cy="3970318"/>
          </a:xfrm>
          <a:prstGeom prst="rect">
            <a:avLst/>
          </a:prstGeom>
          <a:noFill/>
        </p:spPr>
        <p:txBody>
          <a:bodyPr wrap="square" rtlCol="0">
            <a:spAutoFit/>
          </a:bodyPr>
          <a:lstStyle/>
          <a:p>
            <a:pPr marL="645750" indent="-285750">
              <a:buFont typeface="Arial" panose="020B0604020202020204" pitchFamily="34" charset="0"/>
              <a:buChar char="•"/>
            </a:pPr>
            <a:r>
              <a:rPr lang="en-US" sz="2800"/>
              <a:t>A double linked list.</a:t>
            </a:r>
          </a:p>
          <a:p>
            <a:pPr marL="645750" indent="-285750">
              <a:buFont typeface="Arial" panose="020B0604020202020204" pitchFamily="34" charset="0"/>
              <a:buChar char="•"/>
            </a:pPr>
            <a:r>
              <a:rPr lang="en-US" sz="2800"/>
              <a:t>Non-continuous memory block (</a:t>
            </a:r>
            <a:r>
              <a:rPr lang="en-US" sz="2800" i="1"/>
              <a:t>non-continuous memory locations</a:t>
            </a:r>
            <a:r>
              <a:rPr lang="en-US" sz="2800"/>
              <a:t>).</a:t>
            </a:r>
          </a:p>
          <a:p>
            <a:pPr marL="645750" indent="-285750">
              <a:buFont typeface="Arial" panose="020B0604020202020204" pitchFamily="34" charset="0"/>
              <a:buChar char="•"/>
            </a:pPr>
            <a:r>
              <a:rPr lang="en-US" sz="2800"/>
              <a:t>New element = new allocated memory (</a:t>
            </a:r>
            <a:r>
              <a:rPr lang="en-US" sz="2800" i="1"/>
              <a:t>somewhere</a:t>
            </a:r>
            <a:r>
              <a:rPr lang="en-US" sz="2800"/>
              <a:t>) and linked to the rest of the list.</a:t>
            </a:r>
          </a:p>
          <a:p>
            <a:pPr marL="645750" indent="-285750">
              <a:buFont typeface="Arial" panose="020B0604020202020204" pitchFamily="34" charset="0"/>
              <a:buChar char="•"/>
            </a:pPr>
            <a:r>
              <a:rPr lang="en-US" sz="2800"/>
              <a:t>An extra memory is needed for pointers to next &amp; previous.</a:t>
            </a:r>
          </a:p>
          <a:p>
            <a:pPr marL="645750" indent="-285750">
              <a:buFont typeface="Arial" panose="020B0604020202020204" pitchFamily="34" charset="0"/>
              <a:buChar char="•"/>
            </a:pPr>
            <a:r>
              <a:rPr lang="en-US" sz="2800"/>
              <a:t>Slow on random access on elements (</a:t>
            </a:r>
            <a:r>
              <a:rPr lang="en-US" sz="2800" i="1"/>
              <a:t>a need to traverse the list</a:t>
            </a:r>
            <a:r>
              <a:rPr lang="en-US" sz="2800"/>
              <a:t>).</a:t>
            </a:r>
          </a:p>
          <a:p>
            <a:pPr marL="645750" indent="-285750">
              <a:buFont typeface="Arial" panose="020B0604020202020204" pitchFamily="34" charset="0"/>
              <a:buChar char="•"/>
            </a:pPr>
            <a:r>
              <a:rPr lang="en-US" sz="2800"/>
              <a:t>Inserting on any given position is O(1).</a:t>
            </a:r>
          </a:p>
        </p:txBody>
      </p:sp>
      <p:pic>
        <p:nvPicPr>
          <p:cNvPr id="9" name="Obrázek 8">
            <a:extLst>
              <a:ext uri="{FF2B5EF4-FFF2-40B4-BE49-F238E27FC236}">
                <a16:creationId xmlns:a16="http://schemas.microsoft.com/office/drawing/2014/main" id="{B495510E-9268-C12F-4151-C21D6E75A9DD}"/>
              </a:ext>
            </a:extLst>
          </p:cNvPr>
          <p:cNvPicPr>
            <a:picLocks noChangeAspect="1"/>
          </p:cNvPicPr>
          <p:nvPr/>
        </p:nvPicPr>
        <p:blipFill>
          <a:blip r:embed="rId2"/>
          <a:stretch>
            <a:fillRect/>
          </a:stretch>
        </p:blipFill>
        <p:spPr>
          <a:xfrm>
            <a:off x="9948378" y="0"/>
            <a:ext cx="2243621" cy="6858000"/>
          </a:xfrm>
          <a:prstGeom prst="rect">
            <a:avLst/>
          </a:prstGeom>
        </p:spPr>
      </p:pic>
    </p:spTree>
    <p:extLst>
      <p:ext uri="{BB962C8B-B14F-4D97-AF65-F5344CB8AC3E}">
        <p14:creationId xmlns:p14="http://schemas.microsoft.com/office/powerpoint/2010/main" val="17286944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hlinkClick r:id="rId2"/>
              </a:rPr>
              <a:t>Tuple</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std::tuple is a </a:t>
            </a:r>
            <a:r>
              <a:rPr lang="en-US" sz="2800">
                <a:hlinkClick r:id="rId3"/>
              </a:rPr>
              <a:t>tuple</a:t>
            </a:r>
            <a:r>
              <a:rPr lang="en-US" sz="2800"/>
              <a:t>. 🤷🏿‍♀️</a:t>
            </a:r>
          </a:p>
          <a:p>
            <a:pPr marL="645750" indent="-285750">
              <a:buFont typeface="Arial" panose="020B0604020202020204" pitchFamily="34" charset="0"/>
              <a:buChar char="•"/>
            </a:pPr>
            <a:r>
              <a:rPr lang="en-US" sz="2800"/>
              <a:t>The generalization of std::pair</a:t>
            </a:r>
          </a:p>
          <a:p>
            <a:pPr marL="645750" indent="-285750">
              <a:buFont typeface="Arial" panose="020B0604020202020204" pitchFamily="34" charset="0"/>
              <a:buChar char="•"/>
            </a:pPr>
            <a:r>
              <a:rPr lang="en-US" sz="2800"/>
              <a:t>A handy on multiple return values from functions.</a:t>
            </a:r>
            <a:endParaRPr lang="cs-CZ" sz="2800"/>
          </a:p>
        </p:txBody>
      </p:sp>
      <p:sp>
        <p:nvSpPr>
          <p:cNvPr id="6" name="TextovéPole 5">
            <a:extLst>
              <a:ext uri="{FF2B5EF4-FFF2-40B4-BE49-F238E27FC236}">
                <a16:creationId xmlns:a16="http://schemas.microsoft.com/office/drawing/2014/main" id="{1DC29DC1-BA5A-2F8B-4F31-9F15755FC378}"/>
              </a:ext>
            </a:extLst>
          </p:cNvPr>
          <p:cNvSpPr txBox="1"/>
          <p:nvPr/>
        </p:nvSpPr>
        <p:spPr>
          <a:xfrm>
            <a:off x="342900" y="4827538"/>
            <a:ext cx="6997700" cy="1754326"/>
          </a:xfrm>
          <a:prstGeom prst="rect">
            <a:avLst/>
          </a:prstGeom>
          <a:noFill/>
        </p:spPr>
        <p:txBody>
          <a:bodyPr wrap="square">
            <a:spAutoFit/>
          </a:bodyPr>
          <a:lstStyle/>
          <a:p>
            <a:r>
              <a:rPr lang="en-US" b="0">
                <a:solidFill>
                  <a:srgbClr val="000000"/>
                </a:solidFill>
                <a:effectLst/>
                <a:latin typeface="Consolas" panose="020B0609020204030204" pitchFamily="49" charset="0"/>
              </a:rPr>
              <a:t>std::tuple&lt;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&gt; </a:t>
            </a:r>
            <a:r>
              <a:rPr lang="en-US" b="0" err="1">
                <a:solidFill>
                  <a:srgbClr val="000000"/>
                </a:solidFill>
                <a:effectLst/>
                <a:latin typeface="Consolas" panose="020B0609020204030204" pitchFamily="49" charset="0"/>
              </a:rPr>
              <a:t>foo_tuple</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Error until N4387 (2015)</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std::tuple&lt;</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&gt;{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Always works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make_tuple</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Always works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629468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Sets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5223977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Maps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5144988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Stacks and queues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6618270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Here we go.</a:t>
            </a:r>
            <a:endParaRPr lang="cs-CZ" sz="2800"/>
          </a:p>
        </p:txBody>
      </p:sp>
    </p:spTree>
    <p:extLst>
      <p:ext uri="{BB962C8B-B14F-4D97-AF65-F5344CB8AC3E}">
        <p14:creationId xmlns:p14="http://schemas.microsoft.com/office/powerpoint/2010/main" val="27388826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Standard library</a:t>
            </a:r>
            <a:br>
              <a:rPr lang="cs-CZ"/>
            </a:br>
            <a:r>
              <a:rPr lang="en-US"/>
              <a:t>containers operations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446843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Browsing containers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cs-CZ" sz="2800"/>
              <a:t>A </a:t>
            </a:r>
            <a:r>
              <a:rPr lang="en-US" sz="2800"/>
              <a:t>range-based</a:t>
            </a:r>
            <a:r>
              <a:rPr lang="cs-CZ" sz="2800"/>
              <a:t> </a:t>
            </a:r>
            <a:r>
              <a:rPr lang="cs-CZ" sz="2800" err="1"/>
              <a:t>loop</a:t>
            </a:r>
            <a:endParaRPr lang="cs-CZ" sz="2800"/>
          </a:p>
          <a:p>
            <a:pPr marL="645750" indent="-285750">
              <a:buFont typeface="Arial" panose="020B0604020202020204" pitchFamily="34" charset="0"/>
              <a:buChar char="•"/>
            </a:pPr>
            <a:r>
              <a:rPr lang="cs-CZ" sz="2800"/>
              <a:t>A s</a:t>
            </a:r>
            <a:r>
              <a:rPr lang="en-GB" sz="2800"/>
              <a:t>td::</a:t>
            </a:r>
            <a:r>
              <a:rPr lang="en-GB" sz="2800" err="1"/>
              <a:t>for_each</a:t>
            </a:r>
            <a:endParaRPr lang="en-GB" sz="2800"/>
          </a:p>
          <a:p>
            <a:pPr marL="645750" indent="-285750">
              <a:buFont typeface="Arial" panose="020B0604020202020204" pitchFamily="34" charset="0"/>
              <a:buChar char="•"/>
            </a:pPr>
            <a:r>
              <a:rPr lang="cs-CZ" sz="2800"/>
              <a:t>A s</a:t>
            </a:r>
            <a:r>
              <a:rPr lang="en-GB" sz="2800"/>
              <a:t>td::</a:t>
            </a:r>
            <a:r>
              <a:rPr lang="en-GB" sz="2800" err="1"/>
              <a:t>for_each_n</a:t>
            </a:r>
            <a:endParaRPr lang="cs-CZ" sz="2800"/>
          </a:p>
          <a:p>
            <a:pPr marL="645750" indent="-285750">
              <a:buFont typeface="Arial" panose="020B0604020202020204" pitchFamily="34" charset="0"/>
              <a:buChar char="•"/>
            </a:pPr>
            <a:r>
              <a:rPr lang="cs-CZ" sz="2800"/>
              <a:t>A </a:t>
            </a:r>
            <a:r>
              <a:rPr lang="cs-CZ" sz="2800" err="1"/>
              <a:t>std</a:t>
            </a:r>
            <a:r>
              <a:rPr lang="cs-CZ" sz="2800"/>
              <a:t>::</a:t>
            </a:r>
            <a:r>
              <a:rPr lang="cs-CZ" sz="2800" err="1"/>
              <a:t>ranges</a:t>
            </a:r>
            <a:r>
              <a:rPr lang="cs-CZ" sz="2800"/>
              <a:t>::</a:t>
            </a:r>
            <a:r>
              <a:rPr lang="cs-CZ" sz="2800" err="1"/>
              <a:t>for_each</a:t>
            </a:r>
            <a:endParaRPr lang="en-US" sz="2800"/>
          </a:p>
          <a:p>
            <a:pPr marL="645750" indent="-285750">
              <a:buFont typeface="Arial" panose="020B0604020202020204" pitchFamily="34" charset="0"/>
              <a:buChar char="•"/>
            </a:pPr>
            <a:r>
              <a:rPr lang="cs-CZ" sz="2800"/>
              <a:t>A </a:t>
            </a:r>
            <a:r>
              <a:rPr lang="cs-CZ" sz="2800" err="1"/>
              <a:t>std</a:t>
            </a:r>
            <a:r>
              <a:rPr lang="cs-CZ" sz="2800"/>
              <a:t>::</a:t>
            </a:r>
            <a:r>
              <a:rPr lang="cs-CZ" sz="2800" err="1"/>
              <a:t>ranges</a:t>
            </a:r>
            <a:r>
              <a:rPr lang="cs-CZ" sz="2800"/>
              <a:t>::</a:t>
            </a:r>
            <a:r>
              <a:rPr lang="cs-CZ" sz="2800" err="1"/>
              <a:t>for_each</a:t>
            </a:r>
            <a:r>
              <a:rPr lang="en-US" sz="2800"/>
              <a:t>_n</a:t>
            </a:r>
            <a:endParaRPr lang="cs-CZ" sz="2800"/>
          </a:p>
          <a:p>
            <a:pPr marL="645750" indent="-285750">
              <a:buFont typeface="Arial" panose="020B0604020202020204" pitchFamily="34" charset="0"/>
              <a:buChar char="•"/>
            </a:pPr>
            <a:endParaRPr lang="cs-CZ" sz="2800"/>
          </a:p>
          <a:p>
            <a:pPr marL="645750" indent="-285750">
              <a:buFont typeface="Arial" panose="020B0604020202020204" pitchFamily="34" charset="0"/>
              <a:buChar char="•"/>
            </a:pPr>
            <a:endParaRPr lang="cs-CZ" sz="2800"/>
          </a:p>
        </p:txBody>
      </p:sp>
      <p:sp>
        <p:nvSpPr>
          <p:cNvPr id="6" name="TextovéPole 5">
            <a:extLst>
              <a:ext uri="{FF2B5EF4-FFF2-40B4-BE49-F238E27FC236}">
                <a16:creationId xmlns:a16="http://schemas.microsoft.com/office/drawing/2014/main" id="{A764E8B4-C199-F16B-65FC-210E5038CEEC}"/>
              </a:ext>
            </a:extLst>
          </p:cNvPr>
          <p:cNvSpPr txBox="1"/>
          <p:nvPr/>
        </p:nvSpPr>
        <p:spPr>
          <a:xfrm>
            <a:off x="4939748" y="335845"/>
            <a:ext cx="7917512" cy="6186309"/>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vector</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&lt;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&gt; </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8</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15</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267</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 =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&amp; n)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 &lt;&lt; n;};</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Range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based</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loop</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&amp; i : </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i &lt;&lt; </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for_each</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for_each</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nums.cbegin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nums.cend</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range</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for_each</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ranges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for_each</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nums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6460027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Transformations (projections)</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A std::transform</a:t>
            </a:r>
          </a:p>
          <a:p>
            <a:pPr marL="645750" indent="-285750">
              <a:buFont typeface="Arial" panose="020B0604020202020204" pitchFamily="34" charset="0"/>
              <a:buChar char="•"/>
            </a:pPr>
            <a:r>
              <a:rPr lang="en-GB" sz="2800"/>
              <a:t>A std::ranges::transform</a:t>
            </a:r>
          </a:p>
          <a:p>
            <a:pPr marL="645750" indent="-285750">
              <a:buFont typeface="Arial" panose="020B0604020202020204" pitchFamily="34" charset="0"/>
              <a:buChar char="•"/>
            </a:pPr>
            <a:endParaRPr lang="cs-CZ" sz="2800"/>
          </a:p>
        </p:txBody>
      </p:sp>
      <p:sp>
        <p:nvSpPr>
          <p:cNvPr id="2" name="TextovéPole 1">
            <a:extLst>
              <a:ext uri="{FF2B5EF4-FFF2-40B4-BE49-F238E27FC236}">
                <a16:creationId xmlns:a16="http://schemas.microsoft.com/office/drawing/2014/main" id="{04052317-09C4-EAEA-9A47-43FDD9FF7EAD}"/>
              </a:ext>
            </a:extLst>
          </p:cNvPr>
          <p:cNvSpPr txBox="1"/>
          <p:nvPr/>
        </p:nvSpPr>
        <p:spPr>
          <a:xfrm>
            <a:off x="463163" y="2957225"/>
            <a:ext cx="9054547" cy="3693319"/>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string</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s(</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hello</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 = [] (</a:t>
            </a:r>
            <a:r>
              <a:rPr lang="cs-CZ" b="0" err="1">
                <a:solidFill>
                  <a:srgbClr val="0000FF"/>
                </a:solidFill>
                <a:effectLst/>
                <a:latin typeface="Consolas" panose="020B0609020204030204" pitchFamily="49" charset="0"/>
              </a:rPr>
              <a:t>unsigned</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char</a:t>
            </a:r>
            <a:r>
              <a:rPr lang="cs-CZ" b="0">
                <a:solidFill>
                  <a:srgbClr val="000000"/>
                </a:solidFill>
                <a:effectLst/>
                <a:latin typeface="Consolas" panose="020B0609020204030204" pitchFamily="49" charset="0"/>
              </a:rPr>
              <a:t> c) { </a:t>
            </a:r>
            <a:r>
              <a:rPr lang="cs-CZ" b="0">
                <a:solidFill>
                  <a:srgbClr val="0000FF"/>
                </a:solidFill>
                <a:effectLst/>
                <a:latin typeface="Consolas" panose="020B0609020204030204" pitchFamily="49" charset="0"/>
              </a:rPr>
              <a:t>return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(c); };</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ranges</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transform</a:t>
            </a:r>
            <a:r>
              <a:rPr lang="cs-CZ" b="0">
                <a:solidFill>
                  <a:srgbClr val="000000"/>
                </a:solidFill>
                <a:effectLst/>
                <a:latin typeface="Consolas" panose="020B0609020204030204" pitchFamily="49" charset="0"/>
              </a:rPr>
              <a:t>(s</a:t>
            </a:r>
            <a:r>
              <a:rPr lang="en-US">
                <a:solidFill>
                  <a:srgbClr val="000000"/>
                </a:solidFill>
                <a:latin typeface="Consolas" panose="020B0609020204030204" pitchFamily="49" charset="0"/>
              </a:rPr>
              <a:t>, </a:t>
            </a:r>
            <a:r>
              <a:rPr lang="cs-CZ" b="0" err="1">
                <a:solidFill>
                  <a:srgbClr val="000000"/>
                </a:solidFill>
                <a:effectLst/>
                <a:latin typeface="Consolas" panose="020B0609020204030204" pitchFamily="49" charset="0"/>
              </a:rPr>
              <a:t>s.begin</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toUpper</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s;</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40358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Identifiers</a:t>
            </a:r>
            <a:endParaRPr lang="cs-CZ"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Readable names for variables, functions and user types.</a:t>
            </a:r>
          </a:p>
          <a:p>
            <a:pPr marL="645750" indent="-285750">
              <a:buFont typeface="Arial" panose="020B0604020202020204" pitchFamily="34" charset="0"/>
              <a:buChar char="•"/>
            </a:pPr>
            <a:r>
              <a:rPr lang="en-GB" sz="2800"/>
              <a:t>Case sensitive.</a:t>
            </a:r>
          </a:p>
          <a:p>
            <a:pPr marL="645750" indent="-285750">
              <a:buFont typeface="Arial" panose="020B0604020202020204" pitchFamily="34" charset="0"/>
              <a:buChar char="•"/>
            </a:pPr>
            <a:r>
              <a:rPr lang="en-GB" sz="2800"/>
              <a:t>Use of: (ASCII) a-z, A-Z, 0-9 and _ (underscore).</a:t>
            </a:r>
          </a:p>
          <a:p>
            <a:pPr marL="645750" indent="-285750">
              <a:buFont typeface="Arial" panose="020B0604020202020204" pitchFamily="34" charset="0"/>
              <a:buChar char="•"/>
            </a:pPr>
            <a:r>
              <a:rPr lang="en-GB" sz="2800"/>
              <a:t>0-9 can’t be the first char of identifier.</a:t>
            </a:r>
          </a:p>
          <a:p>
            <a:pPr marL="645750" indent="-285750">
              <a:buFont typeface="Arial" panose="020B0604020202020204" pitchFamily="34" charset="0"/>
              <a:buChar char="•"/>
            </a:pPr>
            <a:r>
              <a:rPr lang="en-GB" sz="2800"/>
              <a:t>Identifier can’t be a reserved word, e.g. return. Full list </a:t>
            </a:r>
            <a:r>
              <a:rPr lang="en-GB" sz="2800">
                <a:hlinkClick r:id="rId2"/>
              </a:rPr>
              <a:t>here</a:t>
            </a:r>
            <a:r>
              <a:rPr lang="en-GB" sz="2800"/>
              <a:t> and </a:t>
            </a:r>
            <a:r>
              <a:rPr lang="en-GB" sz="2800">
                <a:hlinkClick r:id="rId3"/>
              </a:rPr>
              <a:t>here</a:t>
            </a:r>
            <a:r>
              <a:rPr lang="en-GB" sz="2800"/>
              <a:t>.</a:t>
            </a:r>
          </a:p>
          <a:p>
            <a:pPr marL="645750" indent="-285750">
              <a:buFont typeface="Arial" panose="020B0604020202020204" pitchFamily="34" charset="0"/>
              <a:buChar char="•"/>
            </a:pPr>
            <a:r>
              <a:rPr lang="en-GB" sz="2800"/>
              <a:t>_A-Z or __ reserved for pre-processor and system use.</a:t>
            </a:r>
          </a:p>
          <a:p>
            <a:pPr marL="645750" indent="-285750">
              <a:buFont typeface="Arial" panose="020B0604020202020204" pitchFamily="34" charset="0"/>
              <a:buChar char="•"/>
            </a:pPr>
            <a:r>
              <a:rPr lang="en-GB" sz="2800"/>
              <a:t>_a-z used for private members (#BestPractise)</a:t>
            </a:r>
          </a:p>
          <a:p>
            <a:pPr marL="645750" indent="-285750">
              <a:buFont typeface="Arial" panose="020B0604020202020204" pitchFamily="34" charset="0"/>
              <a:buChar char="•"/>
            </a:pPr>
            <a:r>
              <a:rPr lang="en-GB" sz="2800"/>
              <a:t>Camel vs Snake wars</a:t>
            </a:r>
          </a:p>
        </p:txBody>
      </p:sp>
      <p:sp>
        <p:nvSpPr>
          <p:cNvPr id="6" name="Obdélník 5">
            <a:extLst>
              <a:ext uri="{FF2B5EF4-FFF2-40B4-BE49-F238E27FC236}">
                <a16:creationId xmlns:a16="http://schemas.microsoft.com/office/drawing/2014/main" id="{3AB0C2DF-F678-437F-AB33-2626CF24CC6D}"/>
              </a:ext>
            </a:extLst>
          </p:cNvPr>
          <p:cNvSpPr/>
          <p:nvPr/>
        </p:nvSpPr>
        <p:spPr>
          <a:xfrm>
            <a:off x="4672761" y="4527005"/>
            <a:ext cx="7199325" cy="2308324"/>
          </a:xfrm>
          <a:prstGeom prst="rect">
            <a:avLst/>
          </a:prstGeom>
        </p:spPr>
        <p:txBody>
          <a:bodyPr wrap="square">
            <a:spAutoFit/>
          </a:bodyPr>
          <a:lstStyle/>
          <a:p>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a:t>
            </a:r>
            <a:r>
              <a:rPr lang="en-GB">
                <a:solidFill>
                  <a:srgbClr val="483D8B"/>
                </a:solidFill>
                <a:latin typeface="Consolas" panose="020B0609020204030204" pitchFamily="49" charset="0"/>
              </a:rPr>
              <a:t>main</a:t>
            </a:r>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r>
              <a:rPr lang="en-GB">
                <a:solidFill>
                  <a:srgbClr val="FF9900"/>
                </a:solidFill>
                <a:latin typeface="Consolas" panose="020B0609020204030204" pitchFamily="49" charset="0"/>
              </a:rPr>
              <a:t>{</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int</a:t>
            </a:r>
            <a:r>
              <a:rPr lang="en-GB">
                <a:solidFill>
                  <a:srgbClr val="000000"/>
                </a:solidFill>
                <a:latin typeface="Consolas" panose="020B0609020204030204" pitchFamily="49" charset="0"/>
              </a:rPr>
              <a:t> x; </a:t>
            </a:r>
            <a:r>
              <a:rPr lang="en-GB">
                <a:solidFill>
                  <a:srgbClr val="008000"/>
                </a:solidFill>
                <a:latin typeface="Consolas" panose="020B0609020204030204" pitchFamily="49" charset="0"/>
              </a:rPr>
              <a:t>// statement which creates an identifier x</a:t>
            </a:r>
            <a:endParaRPr lang="en-GB">
              <a:solidFill>
                <a:srgbClr val="000000"/>
              </a:solidFill>
              <a:latin typeface="Consolas" panose="020B0609020204030204" pitchFamily="49" charset="0"/>
            </a:endParaRPr>
          </a:p>
          <a:p>
            <a:pPr lvl="1"/>
            <a:r>
              <a:rPr lang="en-GB">
                <a:solidFill>
                  <a:srgbClr val="000000"/>
                </a:solidFill>
                <a:latin typeface="Consolas" panose="020B0609020204030204" pitchFamily="49" charset="0"/>
              </a:rPr>
              <a:t>x = 42; </a:t>
            </a:r>
            <a:r>
              <a:rPr lang="en-GB">
                <a:solidFill>
                  <a:srgbClr val="008000"/>
                </a:solidFill>
                <a:latin typeface="Consolas" panose="020B0609020204030204" pitchFamily="49" charset="0"/>
              </a:rPr>
              <a:t>// assignment expression with identifier x</a:t>
            </a:r>
            <a:endParaRPr lang="en-GB">
              <a:solidFill>
                <a:srgbClr val="000000"/>
              </a:solidFill>
              <a:latin typeface="Consolas" panose="020B0609020204030204" pitchFamily="49" charset="0"/>
            </a:endParaRPr>
          </a:p>
          <a:p>
            <a:pPr lvl="1"/>
            <a:r>
              <a:rPr lang="en-GB" err="1">
                <a:solidFill>
                  <a:srgbClr val="483D8B"/>
                </a:solidFill>
                <a:latin typeface="Consolas" panose="020B0609020204030204" pitchFamily="49" charset="0"/>
              </a:rPr>
              <a:t>printf</a:t>
            </a:r>
            <a:r>
              <a:rPr lang="en-GB">
                <a:solidFill>
                  <a:srgbClr val="FF1493"/>
                </a:solidFill>
                <a:latin typeface="Consolas" panose="020B0609020204030204" pitchFamily="49" charset="0"/>
              </a:rPr>
              <a:t>(</a:t>
            </a:r>
            <a:r>
              <a:rPr lang="en-GB">
                <a:solidFill>
                  <a:srgbClr val="A31515"/>
                </a:solidFill>
                <a:latin typeface="Consolas" panose="020B0609020204030204" pitchFamily="49" charset="0"/>
              </a:rPr>
              <a:t>"x is </a:t>
            </a:r>
            <a:r>
              <a:rPr lang="en-GB">
                <a:solidFill>
                  <a:srgbClr val="3CB371"/>
                </a:solidFill>
                <a:latin typeface="Consolas" panose="020B0609020204030204" pitchFamily="49" charset="0"/>
              </a:rPr>
              <a:t>%d</a:t>
            </a:r>
            <a:r>
              <a:rPr lang="en-GB">
                <a:solidFill>
                  <a:srgbClr val="A31515"/>
                </a:solidFill>
                <a:latin typeface="Consolas" panose="020B0609020204030204" pitchFamily="49" charset="0"/>
              </a:rPr>
              <a:t>\n"</a:t>
            </a:r>
            <a:r>
              <a:rPr lang="en-GB">
                <a:solidFill>
                  <a:srgbClr val="000000"/>
                </a:solidFill>
                <a:latin typeface="Consolas" panose="020B0609020204030204" pitchFamily="49" charset="0"/>
              </a:rPr>
              <a:t>, x</a:t>
            </a:r>
            <a:r>
              <a:rPr lang="en-GB">
                <a:solidFill>
                  <a:srgbClr val="FF1493"/>
                </a:solidFill>
                <a:latin typeface="Consolas" panose="020B0609020204030204" pitchFamily="49" charset="0"/>
              </a:rPr>
              <a:t>)</a:t>
            </a:r>
            <a:r>
              <a:rPr lang="en-GB">
                <a:solidFill>
                  <a:srgbClr val="000000"/>
                </a:solidFill>
                <a:latin typeface="Consolas" panose="020B0609020204030204" pitchFamily="49" charset="0"/>
              </a:rPr>
              <a:t>; </a:t>
            </a:r>
            <a:r>
              <a:rPr lang="en-GB">
                <a:solidFill>
                  <a:srgbClr val="008000"/>
                </a:solidFill>
                <a:latin typeface="Consolas" panose="020B0609020204030204" pitchFamily="49" charset="0"/>
              </a:rPr>
              <a:t>// x is expression because it is a use of an identifier </a:t>
            </a:r>
            <a:endParaRPr lang="en-GB">
              <a:solidFill>
                <a:srgbClr val="000000"/>
              </a:solidFill>
              <a:latin typeface="Consolas" panose="020B0609020204030204" pitchFamily="49" charset="0"/>
            </a:endParaRPr>
          </a:p>
          <a:p>
            <a:pPr lvl="1"/>
            <a:r>
              <a:rPr lang="en-GB">
                <a:solidFill>
                  <a:srgbClr val="0000FF"/>
                </a:solidFill>
                <a:latin typeface="Consolas" panose="020B0609020204030204" pitchFamily="49" charset="0"/>
              </a:rPr>
              <a:t>return</a:t>
            </a:r>
            <a:r>
              <a:rPr lang="en-GB">
                <a:solidFill>
                  <a:srgbClr val="000000"/>
                </a:solidFill>
                <a:latin typeface="Consolas" panose="020B0609020204030204" pitchFamily="49" charset="0"/>
              </a:rPr>
              <a:t> 0;</a:t>
            </a:r>
          </a:p>
          <a:p>
            <a:r>
              <a:rPr lang="en-GB">
                <a:solidFill>
                  <a:srgbClr val="FF9900"/>
                </a:solidFill>
                <a:latin typeface="Consolas" panose="020B0609020204030204" pitchFamily="49" charset="0"/>
              </a:rPr>
              <a:t>}</a:t>
            </a:r>
            <a:endParaRPr lang="en-GB"/>
          </a:p>
        </p:txBody>
      </p:sp>
    </p:spTree>
    <p:extLst>
      <p:ext uri="{BB962C8B-B14F-4D97-AF65-F5344CB8AC3E}">
        <p14:creationId xmlns:p14="http://schemas.microsoft.com/office/powerpoint/2010/main" val="35550252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Non-modify operations</a:t>
            </a:r>
          </a:p>
        </p:txBody>
      </p:sp>
      <p:sp>
        <p:nvSpPr>
          <p:cNvPr id="5" name="TextovéPole 4"/>
          <p:cNvSpPr txBox="1"/>
          <p:nvPr/>
        </p:nvSpPr>
        <p:spPr>
          <a:xfrm>
            <a:off x="0" y="1477109"/>
            <a:ext cx="12191999" cy="6124754"/>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A std::(ranges::)count(_if)</a:t>
            </a:r>
            <a:endParaRPr lang="cs-CZ"/>
          </a:p>
          <a:p>
            <a:pPr marL="645160" indent="-285750">
              <a:buFont typeface="Arial" panose="020B0604020202020204" pitchFamily="34" charset="0"/>
              <a:buChar char="•"/>
            </a:pPr>
            <a:r>
              <a:rPr lang="en-GB" sz="2800"/>
              <a:t>A std::(ranges::)find(_if)</a:t>
            </a:r>
            <a:endParaRPr lang="en-GB" sz="2800">
              <a:cs typeface="Calibri"/>
            </a:endParaRPr>
          </a:p>
          <a:p>
            <a:pPr marL="645160" indent="-285750">
              <a:buFont typeface="Arial" panose="020B0604020202020204" pitchFamily="34" charset="0"/>
              <a:buChar char="•"/>
            </a:pPr>
            <a:r>
              <a:rPr lang="en-GB" sz="2800"/>
              <a:t>A std::(ranges::)find(_end)</a:t>
            </a:r>
            <a:endParaRPr lang="en-GB" sz="2800">
              <a:cs typeface="Calibri"/>
            </a:endParaRPr>
          </a:p>
          <a:p>
            <a:pPr marL="645160" indent="-285750">
              <a:buFont typeface="Arial" panose="020B0604020202020204" pitchFamily="34" charset="0"/>
              <a:buChar char="•"/>
            </a:pPr>
            <a:r>
              <a:rPr lang="en-GB" sz="2800"/>
              <a:t>A std::(ranges::)search(_n)</a:t>
            </a:r>
            <a:endParaRPr lang="en-GB" sz="2800">
              <a:cs typeface="Calibri" panose="020F0502020204030204"/>
            </a:endParaRPr>
          </a:p>
          <a:p>
            <a:pPr marL="645160" indent="-285750">
              <a:buFont typeface="Arial" panose="020B0604020202020204" pitchFamily="34" charset="0"/>
              <a:buChar char="•"/>
            </a:pPr>
            <a:r>
              <a:rPr lang="en-GB" sz="2800"/>
              <a:t>A std::(ranges::)</a:t>
            </a:r>
            <a:r>
              <a:rPr lang="en-GB" sz="2800" err="1"/>
              <a:t>binary_search</a:t>
            </a:r>
            <a:endParaRPr lang="en-GB" sz="2800">
              <a:cs typeface="Calibri" panose="020F0502020204030204"/>
            </a:endParaRPr>
          </a:p>
          <a:p>
            <a:pPr marL="645160" indent="-285750">
              <a:buFont typeface="Arial" panose="020B0604020202020204" pitchFamily="34" charset="0"/>
              <a:buChar char="•"/>
            </a:pPr>
            <a:r>
              <a:rPr lang="en-GB" sz="2800"/>
              <a:t>A std::(ranges::)min(_n)</a:t>
            </a:r>
            <a:endParaRPr lang="en-GB" sz="2800">
              <a:cs typeface="Calibri" panose="020F0502020204030204"/>
            </a:endParaRPr>
          </a:p>
          <a:p>
            <a:pPr marL="645160" indent="-285750">
              <a:buFont typeface="Arial" panose="020B0604020202020204" pitchFamily="34" charset="0"/>
              <a:buChar char="•"/>
            </a:pPr>
            <a:r>
              <a:rPr lang="en-GB" sz="2800"/>
              <a:t>A std::(ranges::)max(_n)</a:t>
            </a:r>
            <a:endParaRPr lang="en-GB" sz="2800">
              <a:cs typeface="Calibri" panose="020F0502020204030204"/>
            </a:endParaRPr>
          </a:p>
          <a:p>
            <a:pPr marL="645160" indent="-285750">
              <a:buFont typeface="Arial" panose="020B0604020202020204" pitchFamily="34" charset="0"/>
              <a:buChar char="•"/>
            </a:pPr>
            <a:r>
              <a:rPr lang="en-GB" sz="2800"/>
              <a:t>A std::(ranges::)</a:t>
            </a:r>
            <a:r>
              <a:rPr lang="en-GB" sz="2800" err="1"/>
              <a:t>max_element</a:t>
            </a:r>
            <a:endParaRPr lang="en-GB" sz="2800" err="1">
              <a:cs typeface="Calibri" panose="020F0502020204030204"/>
            </a:endParaRPr>
          </a:p>
          <a:p>
            <a:pPr marL="645160" indent="-285750">
              <a:buFont typeface="Arial" panose="020B0604020202020204" pitchFamily="34" charset="0"/>
              <a:buChar char="•"/>
            </a:pPr>
            <a:r>
              <a:rPr lang="en-GB" sz="2800"/>
              <a:t>A std::(ranges::)</a:t>
            </a:r>
            <a:r>
              <a:rPr lang="en-GB" sz="2800" err="1"/>
              <a:t>min_element</a:t>
            </a:r>
            <a:endParaRPr lang="en-GB" sz="2800" err="1">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en-GB" sz="2800">
              <a:cs typeface="Calibri" panose="020F0502020204030204"/>
            </a:endParaRPr>
          </a:p>
          <a:p>
            <a:pPr marL="645160" indent="-285750">
              <a:buFont typeface="Arial" panose="020B0604020202020204" pitchFamily="34" charset="0"/>
              <a:buChar char="•"/>
            </a:pPr>
            <a:endParaRPr lang="cs-CZ" sz="2800">
              <a:cs typeface="Calibri" panose="020F0502020204030204"/>
            </a:endParaRPr>
          </a:p>
        </p:txBody>
      </p:sp>
      <p:sp>
        <p:nvSpPr>
          <p:cNvPr id="15" name="TextovéPole 14">
            <a:extLst>
              <a:ext uri="{FF2B5EF4-FFF2-40B4-BE49-F238E27FC236}">
                <a16:creationId xmlns:a16="http://schemas.microsoft.com/office/drawing/2014/main" id="{E49E9CB7-C320-189D-C518-A1E4A43C79F5}"/>
              </a:ext>
            </a:extLst>
          </p:cNvPr>
          <p:cNvSpPr txBox="1"/>
          <p:nvPr/>
        </p:nvSpPr>
        <p:spPr>
          <a:xfrm>
            <a:off x="5480437" y="1348800"/>
            <a:ext cx="6995159" cy="5509200"/>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algorithm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iomanip</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string</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static</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a:t>
            </a:r>
            <a:r>
              <a:rPr lang="cs-CZ" sz="1600" b="0">
                <a:solidFill>
                  <a:srgbClr val="000000"/>
                </a:solidFill>
                <a:effectLst/>
                <a:latin typeface="Consolas" panose="020B0609020204030204" pitchFamily="49" charset="0"/>
              </a:rPr>
              <a:t> </a:t>
            </a:r>
            <a:endParaRPr lang="en-US" sz="1600" b="0">
              <a:solidFill>
                <a:srgbClr val="000000"/>
              </a:solidFill>
              <a:effectLst/>
              <a:latin typeface="Consolas" panose="020B0609020204030204" pitchFamily="49" charset="0"/>
            </a:endParaRPr>
          </a:p>
          <a:p>
            <a:r>
              <a:rPr lang="en-US" sz="1600">
                <a:solidFill>
                  <a:srgbClr val="000000"/>
                </a:solidFill>
                <a:latin typeface="Consolas" panose="020B0609020204030204" pitchFamily="49" charset="0"/>
              </a:rPr>
              <a:t>	</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3</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4</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1</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3</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value</a:t>
            </a:r>
            <a:r>
              <a:rPr lang="cs-CZ" sz="1600" b="0">
                <a:solidFill>
                  <a:srgbClr val="000000"/>
                </a:solidFill>
                <a:effectLst/>
                <a:latin typeface="Consolas" panose="020B0609020204030204" pitchFamily="49" charset="0"/>
              </a:rPr>
              <a:t>{ </a:t>
            </a:r>
            <a:r>
              <a:rPr lang="cs-CZ" sz="1600" b="0">
                <a:solidFill>
                  <a:srgbClr val="098658"/>
                </a:solidFill>
                <a:effectLst/>
                <a:latin typeface="Consolas" panose="020B0609020204030204" pitchFamily="49" charset="0"/>
              </a:rPr>
              <a:t>2</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constexpr</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a:t>
            </a:r>
            <a:r>
              <a:rPr lang="cs-CZ" sz="1600" b="0">
                <a:solidFill>
                  <a:srgbClr val="000000"/>
                </a:solidFill>
                <a:effectLst/>
                <a:latin typeface="Consolas" panose="020B0609020204030204" pitchFamily="49" charset="0"/>
              </a:rPr>
              <a:t> </a:t>
            </a:r>
            <a:endParaRPr lang="en-US" sz="1600" b="0">
              <a:solidFill>
                <a:srgbClr val="000000"/>
              </a:solidFill>
              <a:effectLst/>
              <a:latin typeface="Consolas" panose="020B0609020204030204" pitchFamily="49" charset="0"/>
            </a:endParaRPr>
          </a:p>
          <a:p>
            <a:r>
              <a:rPr lang="en-US" sz="1600">
                <a:solidFill>
                  <a:srgbClr val="000000"/>
                </a:solidFill>
                <a:latin typeface="Consolas" panose="020B0609020204030204" pitchFamily="49" charset="0"/>
              </a:rPr>
              <a:t>	</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ranges</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search_n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nums.end</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value</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static_assert</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found</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result.size</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count</a:t>
            </a:r>
            <a:r>
              <a:rPr lang="cs-CZ" sz="1600" b="0">
                <a:solidFill>
                  <a:srgbClr val="000000"/>
                </a:solidFill>
                <a:effectLst/>
                <a:latin typeface="Consolas" panose="020B0609020204030204" pitchFamily="49" charset="0"/>
              </a:rPr>
              <a:t> &amp;&amp;</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::distance(</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result.begin</a:t>
            </a:r>
            <a:r>
              <a:rPr lang="cs-CZ" sz="1600" b="0">
                <a:solidFill>
                  <a:srgbClr val="000000"/>
                </a:solidFill>
                <a:effectLst/>
                <a:latin typeface="Consolas" panose="020B0609020204030204" pitchFamily="49" charset="0"/>
              </a:rPr>
              <a:t>()) == </a:t>
            </a:r>
            <a:r>
              <a:rPr lang="cs-CZ" sz="1600" b="0">
                <a:solidFill>
                  <a:srgbClr val="098658"/>
                </a:solidFill>
                <a:effectLst/>
                <a:latin typeface="Consolas" panose="020B0609020204030204" pitchFamily="49" charset="0"/>
              </a:rPr>
              <a:t>6</a:t>
            </a:r>
            <a:r>
              <a:rPr lang="cs-CZ" sz="1600" b="0">
                <a:solidFill>
                  <a:srgbClr val="000000"/>
                </a:solidFill>
                <a:effectLst/>
                <a:latin typeface="Consolas" panose="020B0609020204030204" pitchFamily="49" charset="0"/>
              </a:rPr>
              <a:t> &amp;&amp;</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std</a:t>
            </a:r>
            <a:r>
              <a:rPr lang="cs-CZ" sz="1600" b="0">
                <a:solidFill>
                  <a:srgbClr val="000000"/>
                </a:solidFill>
                <a:effectLst/>
                <a:latin typeface="Consolas" panose="020B0609020204030204" pitchFamily="49" charset="0"/>
              </a:rPr>
              <a:t>::distance(</a:t>
            </a:r>
            <a:r>
              <a:rPr lang="cs-CZ" sz="1600" b="0" err="1">
                <a:solidFill>
                  <a:srgbClr val="000000"/>
                </a:solidFill>
                <a:effectLst/>
                <a:latin typeface="Consolas" panose="020B0609020204030204" pitchFamily="49" charset="0"/>
              </a:rPr>
              <a:t>nums.begin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result.end</a:t>
            </a:r>
            <a:r>
              <a:rPr lang="cs-CZ" sz="1600" b="0">
                <a:solidFill>
                  <a:srgbClr val="000000"/>
                </a:solidFill>
                <a:effectLst/>
                <a:latin typeface="Consolas" panose="020B0609020204030204" pitchFamily="49" charset="0"/>
              </a:rPr>
              <a:t>()) == </a:t>
            </a:r>
            <a:r>
              <a:rPr lang="cs-CZ" sz="1600" b="0">
                <a:solidFill>
                  <a:srgbClr val="098658"/>
                </a:solidFill>
                <a:effectLst/>
                <a:latin typeface="Consolas" panose="020B0609020204030204" pitchFamily="49" charset="0"/>
              </a:rPr>
              <a:t>9</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048647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Modify operations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 std::(ranges::)copy(_n)</a:t>
            </a:r>
          </a:p>
          <a:p>
            <a:pPr marL="645750" indent="-285750">
              <a:buFont typeface="Arial" panose="020B0604020202020204" pitchFamily="34" charset="0"/>
              <a:buChar char="•"/>
            </a:pPr>
            <a:r>
              <a:rPr lang="en-GB" sz="2800"/>
              <a:t>A std::(ranges::)copy(_if)</a:t>
            </a:r>
          </a:p>
          <a:p>
            <a:pPr marL="645750" indent="-285750">
              <a:buFont typeface="Arial" panose="020B0604020202020204" pitchFamily="34" charset="0"/>
              <a:buChar char="•"/>
            </a:pPr>
            <a:r>
              <a:rPr lang="en-GB" sz="2800"/>
              <a:t>A std::(ranges::)fill(_n)</a:t>
            </a:r>
          </a:p>
          <a:p>
            <a:pPr marL="645750" indent="-285750">
              <a:buFont typeface="Arial" panose="020B0604020202020204" pitchFamily="34" charset="0"/>
              <a:buChar char="•"/>
            </a:pPr>
            <a:r>
              <a:rPr lang="en-GB" sz="2800"/>
              <a:t>A std::(ranges::)generate(_n)</a:t>
            </a:r>
          </a:p>
          <a:p>
            <a:pPr marL="645750" indent="-285750">
              <a:buFont typeface="Arial" panose="020B0604020202020204" pitchFamily="34" charset="0"/>
              <a:buChar char="•"/>
            </a:pPr>
            <a:r>
              <a:rPr lang="en-GB" sz="2800"/>
              <a:t>A std::(ranges::)remove(_if)</a:t>
            </a:r>
          </a:p>
          <a:p>
            <a:pPr marL="645750" indent="-285750">
              <a:buFont typeface="Arial" panose="020B0604020202020204" pitchFamily="34" charset="0"/>
              <a:buChar char="•"/>
            </a:pPr>
            <a:r>
              <a:rPr lang="en-GB" sz="2800"/>
              <a:t>A std::(ranges::) replace(_if)</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88638697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Sort operations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 std::(ranges::)</a:t>
            </a:r>
            <a:r>
              <a:rPr lang="en-GB" sz="2800" err="1"/>
              <a:t>is_sorted</a:t>
            </a:r>
            <a:r>
              <a:rPr lang="en-GB" sz="2800"/>
              <a:t>(_until)</a:t>
            </a:r>
          </a:p>
          <a:p>
            <a:pPr marL="645750" indent="-285750">
              <a:buFont typeface="Arial" panose="020B0604020202020204" pitchFamily="34" charset="0"/>
              <a:buChar char="•"/>
            </a:pPr>
            <a:r>
              <a:rPr lang="en-GB" sz="2800"/>
              <a:t>A std::(ranges::)sort</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351343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 many more…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hlinkClick r:id="rId2"/>
              </a:rPr>
              <a:t>Algorithm standard library</a:t>
            </a:r>
            <a:endParaRPr lang="en-GB" sz="2800"/>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7892320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Standard </a:t>
            </a:r>
            <a:r>
              <a:rPr lang="cs-CZ" err="1"/>
              <a:t>library</a:t>
            </a:r>
            <a:br>
              <a:rPr lang="cs-CZ"/>
            </a:br>
            <a:r>
              <a:rPr lang="cs-CZ" err="1"/>
              <a:t>Pell</a:t>
            </a:r>
            <a:r>
              <a:rPr lang="cs-CZ"/>
              <a:t> </a:t>
            </a:r>
            <a:r>
              <a:rPr lang="cs-CZ" err="1"/>
              <a:t>Mell</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130881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Span</a:t>
            </a:r>
            <a:r>
              <a:rPr lang="cs-CZ" sz="4000" b="1"/>
              <a:t>(s)</a:t>
            </a:r>
            <a:endParaRPr lang="en-GB" sz="4000" b="1"/>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cs-CZ" altLang="cs-CZ" sz="2800"/>
              <a:t>C-</a:t>
            </a:r>
            <a:r>
              <a:rPr lang="cs-CZ" altLang="cs-CZ" sz="2800" err="1"/>
              <a:t>like</a:t>
            </a:r>
            <a:r>
              <a:rPr lang="cs-CZ" altLang="cs-CZ" sz="2800"/>
              <a:t> </a:t>
            </a:r>
            <a:r>
              <a:rPr lang="cs-CZ" altLang="cs-CZ" sz="2800" err="1"/>
              <a:t>array</a:t>
            </a:r>
            <a:r>
              <a:rPr lang="cs-CZ" altLang="cs-CZ" sz="2800"/>
              <a:t> </a:t>
            </a:r>
            <a:r>
              <a:rPr lang="cs-CZ" altLang="cs-CZ" sz="2800" err="1"/>
              <a:t>is</a:t>
            </a:r>
            <a:r>
              <a:rPr lang="cs-CZ" altLang="cs-CZ" sz="2800"/>
              <a:t> a </a:t>
            </a:r>
            <a:r>
              <a:rPr lang="cs-CZ" altLang="cs-CZ" sz="2800" err="1"/>
              <a:t>contiguous</a:t>
            </a:r>
            <a:r>
              <a:rPr lang="cs-CZ" altLang="cs-CZ" sz="2800"/>
              <a:t> </a:t>
            </a:r>
            <a:r>
              <a:rPr lang="cs-CZ" altLang="cs-CZ" sz="2800" err="1"/>
              <a:t>sequence</a:t>
            </a:r>
            <a:r>
              <a:rPr lang="cs-CZ" altLang="cs-CZ" sz="2800"/>
              <a:t> </a:t>
            </a:r>
            <a:r>
              <a:rPr lang="cs-CZ" altLang="cs-CZ" sz="2800" err="1"/>
              <a:t>of</a:t>
            </a:r>
            <a:r>
              <a:rPr lang="cs-CZ" altLang="cs-CZ" sz="2800"/>
              <a:t> </a:t>
            </a:r>
            <a:r>
              <a:rPr lang="cs-CZ" altLang="cs-CZ" sz="2800" err="1"/>
              <a:t>values</a:t>
            </a:r>
            <a:r>
              <a:rPr lang="cs-CZ" altLang="cs-CZ" sz="2800"/>
              <a:t> </a:t>
            </a:r>
            <a:r>
              <a:rPr lang="cs-CZ" altLang="cs-CZ" sz="2800" err="1"/>
              <a:t>of</a:t>
            </a:r>
            <a:r>
              <a:rPr lang="cs-CZ" altLang="cs-CZ" sz="2800"/>
              <a:t> type T in </a:t>
            </a:r>
            <a:r>
              <a:rPr lang="cs-CZ" altLang="cs-CZ" sz="2800" err="1"/>
              <a:t>memory</a:t>
            </a:r>
            <a:r>
              <a:rPr lang="cs-CZ" altLang="cs-CZ" sz="2800"/>
              <a:t>.</a:t>
            </a:r>
          </a:p>
          <a:p>
            <a:pPr marL="645750" indent="-285750">
              <a:buFont typeface="Arial" panose="020B0604020202020204" pitchFamily="34" charset="0"/>
              <a:buChar char="•"/>
            </a:pPr>
            <a:r>
              <a:rPr lang="cs-CZ" sz="2800" err="1">
                <a:hlinkClick r:id="rId2"/>
              </a:rPr>
              <a:t>std</a:t>
            </a:r>
            <a:r>
              <a:rPr lang="cs-CZ" sz="2800">
                <a:hlinkClick r:id="rId2"/>
              </a:rPr>
              <a:t>::</a:t>
            </a:r>
            <a:r>
              <a:rPr lang="cs-CZ" sz="2800" err="1">
                <a:hlinkClick r:id="rId2"/>
              </a:rPr>
              <a:t>span</a:t>
            </a:r>
            <a:r>
              <a:rPr lang="cs-CZ" sz="2800">
                <a:hlinkClick r:id="rId2"/>
              </a:rPr>
              <a:t>&lt;T&gt;</a:t>
            </a:r>
            <a:r>
              <a:rPr lang="cs-CZ" sz="2800"/>
              <a:t> – a </a:t>
            </a:r>
            <a:r>
              <a:rPr lang="cs-CZ" sz="2800" err="1"/>
              <a:t>lightweight</a:t>
            </a:r>
            <a:r>
              <a:rPr lang="cs-CZ" sz="2800"/>
              <a:t> </a:t>
            </a:r>
            <a:r>
              <a:rPr lang="cs-CZ" altLang="cs-CZ" sz="2800" err="1"/>
              <a:t>abstraction</a:t>
            </a:r>
            <a:r>
              <a:rPr lang="cs-CZ" altLang="cs-CZ" sz="2800"/>
              <a:t> </a:t>
            </a:r>
            <a:r>
              <a:rPr lang="cs-CZ" altLang="cs-CZ" sz="2800" err="1"/>
              <a:t>of</a:t>
            </a:r>
            <a:r>
              <a:rPr lang="cs-CZ" altLang="cs-CZ" sz="2800"/>
              <a:t> C-</a:t>
            </a:r>
            <a:r>
              <a:rPr lang="cs-CZ" altLang="cs-CZ" sz="2800" err="1"/>
              <a:t>like</a:t>
            </a:r>
            <a:r>
              <a:rPr lang="cs-CZ" altLang="cs-CZ" sz="2800"/>
              <a:t> </a:t>
            </a:r>
            <a:r>
              <a:rPr lang="cs-CZ" altLang="cs-CZ" sz="2800" err="1"/>
              <a:t>arrays</a:t>
            </a:r>
            <a:r>
              <a:rPr lang="cs-CZ" altLang="cs-CZ" sz="2800"/>
              <a:t> (C++ 20)</a:t>
            </a:r>
          </a:p>
          <a:p>
            <a:pPr marL="645750" indent="-285750">
              <a:buFont typeface="Arial" panose="020B0604020202020204" pitchFamily="34" charset="0"/>
              <a:buChar char="•"/>
            </a:pPr>
            <a:r>
              <a:rPr lang="cs-CZ" altLang="cs-CZ" sz="2800" err="1"/>
              <a:t>Basically</a:t>
            </a:r>
            <a:r>
              <a:rPr lang="cs-CZ" altLang="cs-CZ" sz="2800"/>
              <a:t> a </a:t>
            </a:r>
            <a:r>
              <a:rPr lang="cs-CZ" altLang="cs-CZ" sz="2800" err="1">
                <a:latin typeface="Consolas" panose="020B0609020204030204" pitchFamily="49" charset="0"/>
              </a:rPr>
              <a:t>struct</a:t>
            </a:r>
            <a:r>
              <a:rPr lang="cs-CZ" altLang="cs-CZ" sz="2800">
                <a:latin typeface="Consolas" panose="020B0609020204030204" pitchFamily="49" charset="0"/>
              </a:rPr>
              <a:t> { T * </a:t>
            </a:r>
            <a:r>
              <a:rPr lang="cs-CZ" altLang="cs-CZ" sz="2800" err="1">
                <a:latin typeface="Consolas" panose="020B0609020204030204" pitchFamily="49" charset="0"/>
              </a:rPr>
              <a:t>ptr</a:t>
            </a:r>
            <a:r>
              <a:rPr lang="cs-CZ" altLang="cs-CZ" sz="2800">
                <a:latin typeface="Consolas" panose="020B0609020204030204" pitchFamily="49" charset="0"/>
              </a:rPr>
              <a:t>; </a:t>
            </a:r>
            <a:r>
              <a:rPr lang="cs-CZ" altLang="cs-CZ" sz="2800" err="1">
                <a:latin typeface="Consolas" panose="020B0609020204030204" pitchFamily="49" charset="0"/>
              </a:rPr>
              <a:t>std</a:t>
            </a:r>
            <a:r>
              <a:rPr lang="cs-CZ" altLang="cs-CZ" sz="2800">
                <a:latin typeface="Consolas" panose="020B0609020204030204" pitchFamily="49" charset="0"/>
              </a:rPr>
              <a:t>::</a:t>
            </a:r>
            <a:r>
              <a:rPr lang="cs-CZ" altLang="cs-CZ" sz="2800" err="1">
                <a:latin typeface="Consolas" panose="020B0609020204030204" pitchFamily="49" charset="0"/>
              </a:rPr>
              <a:t>size_t</a:t>
            </a:r>
            <a:r>
              <a:rPr lang="cs-CZ" altLang="cs-CZ" sz="2800">
                <a:latin typeface="Consolas" panose="020B0609020204030204" pitchFamily="49" charset="0"/>
              </a:rPr>
              <a:t> </a:t>
            </a:r>
            <a:r>
              <a:rPr lang="cs-CZ" altLang="cs-CZ" sz="2800" err="1">
                <a:latin typeface="Consolas" panose="020B0609020204030204" pitchFamily="49" charset="0"/>
              </a:rPr>
              <a:t>length</a:t>
            </a:r>
            <a:r>
              <a:rPr lang="cs-CZ" altLang="cs-CZ" sz="2800">
                <a:latin typeface="Consolas" panose="020B0609020204030204" pitchFamily="49" charset="0"/>
              </a:rPr>
              <a:t>; }</a:t>
            </a:r>
            <a:r>
              <a:rPr lang="cs-CZ" altLang="cs-CZ" sz="2800"/>
              <a:t> </a:t>
            </a:r>
            <a:r>
              <a:rPr lang="cs-CZ" altLang="cs-CZ" sz="2800" err="1"/>
              <a:t>with</a:t>
            </a:r>
            <a:r>
              <a:rPr lang="cs-CZ" altLang="cs-CZ" sz="2800"/>
              <a:t> a </a:t>
            </a:r>
            <a:r>
              <a:rPr lang="cs-CZ" altLang="cs-CZ" sz="2800" err="1"/>
              <a:t>bunch</a:t>
            </a:r>
            <a:r>
              <a:rPr lang="cs-CZ" altLang="cs-CZ" sz="2800"/>
              <a:t> </a:t>
            </a:r>
            <a:r>
              <a:rPr lang="cs-CZ" altLang="cs-CZ" sz="2800" err="1"/>
              <a:t>of</a:t>
            </a:r>
            <a:r>
              <a:rPr lang="cs-CZ" altLang="cs-CZ" sz="2800"/>
              <a:t> </a:t>
            </a:r>
            <a:r>
              <a:rPr lang="cs-CZ" altLang="cs-CZ" sz="2800" err="1"/>
              <a:t>convenience</a:t>
            </a:r>
            <a:r>
              <a:rPr lang="cs-CZ" altLang="cs-CZ" sz="2800"/>
              <a:t> </a:t>
            </a:r>
            <a:r>
              <a:rPr lang="cs-CZ" altLang="cs-CZ" sz="2800" err="1"/>
              <a:t>methods</a:t>
            </a:r>
            <a:r>
              <a:rPr lang="cs-CZ" altLang="cs-CZ" sz="2800"/>
              <a:t>.</a:t>
            </a:r>
          </a:p>
          <a:p>
            <a:pPr marL="645750" indent="-285750">
              <a:buFont typeface="Arial" panose="020B0604020202020204" pitchFamily="34" charset="0"/>
              <a:buChar char="•"/>
            </a:pPr>
            <a:r>
              <a:rPr lang="cs-CZ" altLang="cs-CZ" sz="2800"/>
              <a:t>It </a:t>
            </a:r>
            <a:r>
              <a:rPr lang="cs-CZ" altLang="cs-CZ" sz="2800" err="1"/>
              <a:t>never</a:t>
            </a:r>
            <a:r>
              <a:rPr lang="cs-CZ" altLang="cs-CZ" sz="2800"/>
              <a:t> </a:t>
            </a:r>
            <a:r>
              <a:rPr lang="cs-CZ" altLang="cs-CZ" sz="2800" err="1"/>
              <a:t>allocates</a:t>
            </a:r>
            <a:r>
              <a:rPr lang="cs-CZ" altLang="cs-CZ" sz="2800"/>
              <a:t> nor </a:t>
            </a:r>
            <a:r>
              <a:rPr lang="cs-CZ" altLang="cs-CZ" sz="2800" err="1"/>
              <a:t>deallocates</a:t>
            </a:r>
            <a:r>
              <a:rPr lang="cs-CZ" altLang="cs-CZ" sz="2800"/>
              <a:t> </a:t>
            </a:r>
            <a:r>
              <a:rPr lang="cs-CZ" altLang="cs-CZ" sz="2800" err="1"/>
              <a:t>anything</a:t>
            </a:r>
            <a:r>
              <a:rPr lang="cs-CZ" altLang="cs-CZ" sz="2800"/>
              <a:t> (</a:t>
            </a:r>
            <a:r>
              <a:rPr lang="cs-CZ" altLang="cs-CZ" sz="2800" i="1" err="1"/>
              <a:t>except</a:t>
            </a:r>
            <a:r>
              <a:rPr lang="cs-CZ" altLang="cs-CZ" sz="2800" i="1"/>
              <a:t> </a:t>
            </a:r>
            <a:r>
              <a:rPr lang="cs-CZ" altLang="cs-CZ" sz="2800" i="1" err="1"/>
              <a:t>itself</a:t>
            </a:r>
            <a:r>
              <a:rPr lang="cs-CZ" altLang="cs-CZ" sz="2800"/>
              <a:t>) and </a:t>
            </a:r>
            <a:r>
              <a:rPr lang="cs-CZ" altLang="cs-CZ" sz="2800" err="1"/>
              <a:t>does</a:t>
            </a:r>
            <a:r>
              <a:rPr lang="cs-CZ" altLang="cs-CZ" sz="2800"/>
              <a:t> not </a:t>
            </a:r>
            <a:r>
              <a:rPr lang="cs-CZ" altLang="cs-CZ" sz="2800" err="1"/>
              <a:t>keep</a:t>
            </a:r>
            <a:r>
              <a:rPr lang="cs-CZ" altLang="cs-CZ" sz="2800"/>
              <a:t> </a:t>
            </a:r>
            <a:r>
              <a:rPr lang="cs-CZ" altLang="cs-CZ" sz="2800" err="1"/>
              <a:t>smart</a:t>
            </a:r>
            <a:r>
              <a:rPr lang="cs-CZ" altLang="cs-CZ" sz="2800"/>
              <a:t> </a:t>
            </a:r>
            <a:r>
              <a:rPr lang="cs-CZ" altLang="cs-CZ" sz="2800" err="1"/>
              <a:t>pointers</a:t>
            </a:r>
            <a:r>
              <a:rPr lang="cs-CZ" altLang="cs-CZ" sz="2800"/>
              <a:t> </a:t>
            </a:r>
            <a:r>
              <a:rPr lang="cs-CZ" altLang="cs-CZ" sz="2800" err="1"/>
              <a:t>alive</a:t>
            </a:r>
            <a:r>
              <a:rPr lang="cs-CZ" altLang="cs-CZ" sz="2800"/>
              <a:t>.</a:t>
            </a:r>
          </a:p>
          <a:p>
            <a:pPr marL="645750" indent="-285750">
              <a:buFont typeface="Arial" panose="020B0604020202020204" pitchFamily="34" charset="0"/>
              <a:buChar char="•"/>
            </a:pPr>
            <a:r>
              <a:rPr lang="cs-CZ" altLang="cs-CZ" sz="2800" err="1"/>
              <a:t>When</a:t>
            </a:r>
            <a:r>
              <a:rPr lang="cs-CZ" altLang="cs-CZ" sz="2800"/>
              <a:t> </a:t>
            </a:r>
            <a:r>
              <a:rPr lang="cs-CZ" altLang="cs-CZ" sz="2800" err="1"/>
              <a:t>used</a:t>
            </a:r>
            <a:r>
              <a:rPr lang="cs-CZ" altLang="cs-CZ" sz="2800"/>
              <a:t>, </a:t>
            </a:r>
            <a:r>
              <a:rPr lang="cs-CZ" altLang="cs-CZ" sz="2800" err="1"/>
              <a:t>we</a:t>
            </a:r>
            <a:r>
              <a:rPr lang="cs-CZ" altLang="cs-CZ" sz="2800"/>
              <a:t> are </a:t>
            </a:r>
            <a:r>
              <a:rPr lang="cs-CZ" altLang="cs-CZ" sz="2800" err="1"/>
              <a:t>indicating</a:t>
            </a:r>
            <a:r>
              <a:rPr lang="cs-CZ" altLang="cs-CZ" sz="2800"/>
              <a:t> </a:t>
            </a:r>
            <a:r>
              <a:rPr lang="cs-CZ" altLang="cs-CZ" sz="2800" err="1"/>
              <a:t>that</a:t>
            </a:r>
            <a:r>
              <a:rPr lang="cs-CZ" altLang="cs-CZ" sz="2800"/>
              <a:t> </a:t>
            </a:r>
            <a:r>
              <a:rPr lang="cs-CZ" altLang="cs-CZ" sz="2800" err="1"/>
              <a:t>the</a:t>
            </a:r>
            <a:r>
              <a:rPr lang="cs-CZ" altLang="cs-CZ" sz="2800"/>
              <a:t> </a:t>
            </a:r>
            <a:r>
              <a:rPr lang="cs-CZ" altLang="cs-CZ" sz="2800" err="1"/>
              <a:t>code</a:t>
            </a:r>
            <a:r>
              <a:rPr lang="cs-CZ" altLang="cs-CZ" sz="2800"/>
              <a:t> (</a:t>
            </a:r>
            <a:r>
              <a:rPr lang="cs-CZ" altLang="cs-CZ" sz="2800" i="1" err="1"/>
              <a:t>that</a:t>
            </a:r>
            <a:r>
              <a:rPr lang="cs-CZ" altLang="cs-CZ" sz="2800" i="1"/>
              <a:t> </a:t>
            </a:r>
            <a:r>
              <a:rPr lang="cs-CZ" altLang="cs-CZ" sz="2800" i="1" err="1"/>
              <a:t>uses</a:t>
            </a:r>
            <a:r>
              <a:rPr lang="cs-CZ" altLang="cs-CZ" sz="2800" i="1"/>
              <a:t> a </a:t>
            </a:r>
            <a:r>
              <a:rPr lang="cs-CZ" altLang="cs-CZ" sz="2800" i="1" err="1"/>
              <a:t>span</a:t>
            </a:r>
            <a:r>
              <a:rPr lang="cs-CZ" altLang="cs-CZ" sz="2800"/>
              <a:t>) </a:t>
            </a:r>
            <a:r>
              <a:rPr lang="cs-CZ" altLang="cs-CZ" sz="2800" err="1"/>
              <a:t>does</a:t>
            </a:r>
            <a:r>
              <a:rPr lang="cs-CZ" altLang="cs-CZ" sz="2800"/>
              <a:t> not </a:t>
            </a:r>
            <a:r>
              <a:rPr lang="cs-CZ" altLang="cs-CZ" sz="2800" err="1"/>
              <a:t>own</a:t>
            </a:r>
            <a:r>
              <a:rPr lang="cs-CZ" altLang="cs-CZ" sz="2800"/>
              <a:t> </a:t>
            </a:r>
            <a:r>
              <a:rPr lang="cs-CZ" altLang="cs-CZ" sz="2800" err="1"/>
              <a:t>the</a:t>
            </a:r>
            <a:r>
              <a:rPr lang="cs-CZ" altLang="cs-CZ" sz="2800"/>
              <a:t> pointer to </a:t>
            </a:r>
            <a:r>
              <a:rPr lang="cs-CZ" altLang="cs-CZ" sz="2800" err="1"/>
              <a:t>the</a:t>
            </a:r>
            <a:r>
              <a:rPr lang="cs-CZ" altLang="cs-CZ" sz="2800"/>
              <a:t> </a:t>
            </a:r>
            <a:r>
              <a:rPr lang="cs-CZ" altLang="cs-CZ" sz="2800" err="1"/>
              <a:t>memory</a:t>
            </a:r>
            <a:r>
              <a:rPr lang="cs-CZ" altLang="cs-CZ" sz="2800"/>
              <a:t>.</a:t>
            </a:r>
          </a:p>
          <a:p>
            <a:pPr marL="645750" indent="-285750">
              <a:buFont typeface="Arial" panose="020B0604020202020204" pitchFamily="34" charset="0"/>
              <a:buChar char="•"/>
            </a:pPr>
            <a:r>
              <a:rPr lang="cs-CZ" sz="2800" err="1"/>
              <a:t>Other</a:t>
            </a:r>
            <a:r>
              <a:rPr lang="cs-CZ" sz="2800"/>
              <a:t> </a:t>
            </a:r>
            <a:r>
              <a:rPr lang="cs-CZ" sz="2800" err="1"/>
              <a:t>implementation</a:t>
            </a:r>
            <a:r>
              <a:rPr lang="cs-CZ" sz="2800"/>
              <a:t> are </a:t>
            </a:r>
            <a:r>
              <a:rPr lang="cs-CZ" sz="2800" err="1"/>
              <a:t>awailable</a:t>
            </a:r>
            <a:r>
              <a:rPr lang="cs-CZ" sz="2800"/>
              <a:t> </a:t>
            </a:r>
            <a:r>
              <a:rPr lang="cs-CZ" sz="2800" err="1"/>
              <a:t>for</a:t>
            </a:r>
            <a:r>
              <a:rPr lang="cs-CZ" sz="2800"/>
              <a:t> C++ 17 and </a:t>
            </a:r>
            <a:r>
              <a:rPr lang="cs-CZ" sz="2800" err="1"/>
              <a:t>earlier</a:t>
            </a:r>
            <a:br>
              <a:rPr lang="cs-CZ" sz="2800"/>
            </a:br>
            <a:r>
              <a:rPr lang="cs-CZ" sz="2800"/>
              <a:t>(</a:t>
            </a:r>
            <a:r>
              <a:rPr lang="cs-CZ" sz="2800" err="1">
                <a:hlinkClick r:id="rId3"/>
              </a:rPr>
              <a:t>gsl</a:t>
            </a:r>
            <a:r>
              <a:rPr lang="cs-CZ" sz="2800">
                <a:hlinkClick r:id="rId3"/>
              </a:rPr>
              <a:t>::</a:t>
            </a:r>
            <a:r>
              <a:rPr lang="cs-CZ" sz="2800" err="1">
                <a:hlinkClick r:id="rId3"/>
              </a:rPr>
              <a:t>span</a:t>
            </a:r>
            <a:r>
              <a:rPr lang="cs-CZ" sz="2800"/>
              <a:t>, </a:t>
            </a:r>
            <a:r>
              <a:rPr lang="cs-CZ" sz="2800" err="1">
                <a:hlinkClick r:id="rId4"/>
              </a:rPr>
              <a:t>gsl</a:t>
            </a:r>
            <a:r>
              <a:rPr lang="cs-CZ" sz="2800">
                <a:hlinkClick r:id="rId4"/>
              </a:rPr>
              <a:t>-line </a:t>
            </a:r>
            <a:r>
              <a:rPr lang="cs-CZ" sz="2800" err="1">
                <a:hlinkClick r:id="rId4"/>
              </a:rPr>
              <a:t>span</a:t>
            </a:r>
            <a:r>
              <a:rPr lang="cs-CZ" sz="2800"/>
              <a:t>, </a:t>
            </a:r>
            <a:r>
              <a:rPr lang="cs-CZ" sz="2800" err="1">
                <a:hlinkClick r:id="rId5"/>
              </a:rPr>
              <a:t>span</a:t>
            </a:r>
            <a:r>
              <a:rPr lang="cs-CZ" sz="2800">
                <a:hlinkClick r:id="rId5"/>
              </a:rPr>
              <a:t>-lite</a:t>
            </a:r>
            <a:r>
              <a:rPr lang="cs-CZ" sz="2800"/>
              <a:t>, </a:t>
            </a:r>
            <a:r>
              <a:rPr lang="cs-CZ" sz="2800" err="1">
                <a:hlinkClick r:id="rId6"/>
              </a:rPr>
              <a:t>span</a:t>
            </a:r>
            <a:r>
              <a:rPr lang="cs-CZ" sz="2800"/>
              <a:t>).</a:t>
            </a: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70639356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When</a:t>
            </a:r>
            <a:r>
              <a:rPr lang="cs-CZ" sz="4000" b="1"/>
              <a:t> to (NOT) use </a:t>
            </a:r>
            <a:r>
              <a:rPr lang="cs-CZ" sz="4000" b="1" err="1"/>
              <a:t>spans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cs-CZ" altLang="cs-CZ" sz="2800"/>
              <a:t>(not) In </a:t>
            </a:r>
            <a:r>
              <a:rPr lang="cs-CZ" altLang="cs-CZ" sz="2800" err="1"/>
              <a:t>code</a:t>
            </a:r>
            <a:r>
              <a:rPr lang="cs-CZ" altLang="cs-CZ" sz="2800"/>
              <a:t> </a:t>
            </a:r>
            <a:r>
              <a:rPr lang="cs-CZ" altLang="cs-CZ" sz="2800" err="1"/>
              <a:t>that</a:t>
            </a:r>
            <a:r>
              <a:rPr lang="cs-CZ" altLang="cs-CZ" sz="2800"/>
              <a:t> </a:t>
            </a:r>
            <a:r>
              <a:rPr lang="cs-CZ" altLang="cs-CZ" sz="2800" err="1"/>
              <a:t>uses</a:t>
            </a:r>
            <a:r>
              <a:rPr lang="cs-CZ" altLang="cs-CZ" sz="2800"/>
              <a:t> </a:t>
            </a:r>
            <a:r>
              <a:rPr lang="cs-CZ" altLang="cs-CZ" sz="2800" err="1"/>
              <a:t>iterators</a:t>
            </a:r>
            <a:r>
              <a:rPr lang="cs-CZ" altLang="cs-CZ" sz="2800"/>
              <a:t> (</a:t>
            </a:r>
            <a:r>
              <a:rPr lang="cs-CZ" altLang="cs-CZ" sz="2800" err="1"/>
              <a:t>basically</a:t>
            </a:r>
            <a:r>
              <a:rPr lang="cs-CZ" altLang="cs-CZ" sz="2800"/>
              <a:t> </a:t>
            </a:r>
            <a:r>
              <a:rPr lang="cs-CZ" altLang="cs-CZ" sz="2800" err="1"/>
              <a:t>whole</a:t>
            </a:r>
            <a:r>
              <a:rPr lang="cs-CZ" altLang="cs-CZ" sz="2800"/>
              <a:t> &lt;</a:t>
            </a:r>
            <a:r>
              <a:rPr lang="cs-CZ" altLang="cs-CZ" sz="2800" err="1"/>
              <a:t>algorithm</a:t>
            </a:r>
            <a:r>
              <a:rPr lang="cs-CZ" altLang="cs-CZ" sz="2800"/>
              <a:t>&gt; </a:t>
            </a:r>
            <a:r>
              <a:rPr lang="cs-CZ" altLang="cs-CZ" sz="2800" err="1"/>
              <a:t>library</a:t>
            </a:r>
            <a:r>
              <a:rPr lang="cs-CZ" altLang="cs-CZ" sz="2800"/>
              <a:t>).</a:t>
            </a:r>
          </a:p>
          <a:p>
            <a:pPr marL="645750" indent="-285750">
              <a:buFont typeface="Arial" panose="020B0604020202020204" pitchFamily="34" charset="0"/>
              <a:buChar char="•"/>
            </a:pPr>
            <a:r>
              <a:rPr lang="cs-CZ" sz="2800"/>
              <a:t>(not) In </a:t>
            </a:r>
            <a:r>
              <a:rPr lang="cs-CZ" sz="2800" err="1"/>
              <a:t>code</a:t>
            </a:r>
            <a:r>
              <a:rPr lang="cs-CZ" sz="2800"/>
              <a:t> </a:t>
            </a:r>
            <a:r>
              <a:rPr lang="cs-CZ" sz="2800" err="1"/>
              <a:t>that</a:t>
            </a:r>
            <a:r>
              <a:rPr lang="cs-CZ" sz="2800"/>
              <a:t> </a:t>
            </a:r>
            <a:r>
              <a:rPr lang="cs-CZ" sz="2800" err="1"/>
              <a:t>uses</a:t>
            </a:r>
            <a:r>
              <a:rPr lang="cs-CZ" sz="2800"/>
              <a:t> </a:t>
            </a:r>
            <a:r>
              <a:rPr lang="cs-CZ" sz="2800" err="1"/>
              <a:t>arbitary</a:t>
            </a:r>
            <a:r>
              <a:rPr lang="cs-CZ" sz="2800"/>
              <a:t> </a:t>
            </a:r>
            <a:r>
              <a:rPr lang="cs-CZ" sz="2800" err="1"/>
              <a:t>ranges</a:t>
            </a:r>
            <a:r>
              <a:rPr lang="cs-CZ" sz="2800"/>
              <a:t> (</a:t>
            </a:r>
            <a:r>
              <a:rPr lang="cs-CZ" sz="2800" err="1"/>
              <a:t>basically</a:t>
            </a:r>
            <a:r>
              <a:rPr lang="cs-CZ" sz="2800"/>
              <a:t> </a:t>
            </a:r>
            <a:r>
              <a:rPr lang="cs-CZ" sz="2800" err="1"/>
              <a:t>whole</a:t>
            </a:r>
            <a:r>
              <a:rPr lang="cs-CZ" sz="2800"/>
              <a:t> &lt;</a:t>
            </a:r>
            <a:r>
              <a:rPr lang="cs-CZ" sz="2800" err="1"/>
              <a:t>ranges</a:t>
            </a:r>
            <a:r>
              <a:rPr lang="cs-CZ" sz="2800"/>
              <a:t>&gt; </a:t>
            </a:r>
            <a:r>
              <a:rPr lang="cs-CZ" sz="2800" err="1"/>
              <a:t>library</a:t>
            </a:r>
            <a:r>
              <a:rPr lang="cs-CZ" sz="2800"/>
              <a:t>).</a:t>
            </a:r>
            <a:endParaRPr lang="en-GB" sz="2800"/>
          </a:p>
          <a:p>
            <a:pPr marL="645750" indent="-285750">
              <a:buFont typeface="Arial" panose="020B0604020202020204" pitchFamily="34" charset="0"/>
              <a:buChar char="•"/>
            </a:pPr>
            <a:r>
              <a:rPr lang="cs-CZ" sz="2800"/>
              <a:t>(not) </a:t>
            </a:r>
            <a:r>
              <a:rPr lang="cs-CZ" sz="2800" err="1"/>
              <a:t>If</a:t>
            </a:r>
            <a:r>
              <a:rPr lang="cs-CZ" sz="2800"/>
              <a:t> </a:t>
            </a:r>
            <a:r>
              <a:rPr lang="cs-CZ" sz="2800" err="1"/>
              <a:t>you</a:t>
            </a:r>
            <a:r>
              <a:rPr lang="cs-CZ" sz="2800"/>
              <a:t> </a:t>
            </a:r>
            <a:r>
              <a:rPr lang="cs-CZ" sz="2800" err="1"/>
              <a:t>have</a:t>
            </a:r>
            <a:r>
              <a:rPr lang="cs-CZ" sz="2800"/>
              <a:t> </a:t>
            </a:r>
            <a:r>
              <a:rPr lang="cs-CZ" sz="2800" err="1"/>
              <a:t>std</a:t>
            </a:r>
            <a:r>
              <a:rPr lang="cs-CZ" sz="2800"/>
              <a:t>::</a:t>
            </a:r>
            <a:r>
              <a:rPr lang="cs-CZ" sz="2800" err="1"/>
              <a:t>some_container</a:t>
            </a:r>
            <a:r>
              <a:rPr lang="cs-CZ" sz="2800"/>
              <a:t> (</a:t>
            </a:r>
            <a:r>
              <a:rPr lang="cs-CZ" sz="2800" err="1"/>
              <a:t>or</a:t>
            </a:r>
            <a:r>
              <a:rPr lang="cs-CZ" sz="2800"/>
              <a:t> </a:t>
            </a:r>
            <a:r>
              <a:rPr lang="cs-CZ" sz="2800" err="1"/>
              <a:t>Boost</a:t>
            </a:r>
            <a:r>
              <a:rPr lang="cs-CZ" sz="2800"/>
              <a:t>) </a:t>
            </a:r>
            <a:r>
              <a:rPr lang="cs-CZ" sz="2800" err="1"/>
              <a:t>that</a:t>
            </a:r>
            <a:r>
              <a:rPr lang="cs-CZ" sz="2800"/>
              <a:t> </a:t>
            </a:r>
            <a:r>
              <a:rPr lang="cs-CZ" sz="2800" err="1"/>
              <a:t>is</a:t>
            </a:r>
            <a:r>
              <a:rPr lang="cs-CZ" sz="2800"/>
              <a:t> </a:t>
            </a:r>
            <a:r>
              <a:rPr lang="cs-CZ" sz="2800" err="1"/>
              <a:t>right</a:t>
            </a:r>
            <a:r>
              <a:rPr lang="cs-CZ" sz="2800"/>
              <a:t> fit.</a:t>
            </a:r>
          </a:p>
          <a:p>
            <a:pPr marL="645750" indent="-285750">
              <a:buFont typeface="Arial" panose="020B0604020202020204" pitchFamily="34" charset="0"/>
              <a:buChar char="•"/>
            </a:pPr>
            <a:endParaRPr lang="cs-CZ" sz="2800"/>
          </a:p>
          <a:p>
            <a:pPr marL="645750" indent="-285750">
              <a:buFont typeface="Arial" panose="020B0604020202020204" pitchFamily="34" charset="0"/>
              <a:buChar char="•"/>
            </a:pPr>
            <a:r>
              <a:rPr lang="cs-CZ" sz="2800"/>
              <a:t>In </a:t>
            </a:r>
            <a:r>
              <a:rPr lang="cs-CZ" sz="2800" err="1"/>
              <a:t>situations</a:t>
            </a:r>
            <a:r>
              <a:rPr lang="cs-CZ" sz="2800"/>
              <a:t> </a:t>
            </a:r>
            <a:r>
              <a:rPr lang="cs-CZ" sz="2800" err="1"/>
              <a:t>when</a:t>
            </a:r>
            <a:r>
              <a:rPr lang="cs-CZ" sz="2800"/>
              <a:t> </a:t>
            </a:r>
            <a:r>
              <a:rPr lang="cs-CZ" sz="2800" err="1"/>
              <a:t>raw</a:t>
            </a:r>
            <a:r>
              <a:rPr lang="cs-CZ" sz="2800"/>
              <a:t> *T </a:t>
            </a:r>
            <a:r>
              <a:rPr lang="cs-CZ" sz="2800" err="1"/>
              <a:t>is</a:t>
            </a:r>
            <a:r>
              <a:rPr lang="cs-CZ" sz="2800"/>
              <a:t> </a:t>
            </a:r>
            <a:r>
              <a:rPr lang="cs-CZ" sz="2800" err="1"/>
              <a:t>used</a:t>
            </a:r>
            <a:r>
              <a:rPr lang="cs-CZ" sz="2800"/>
              <a:t> and </a:t>
            </a:r>
            <a:r>
              <a:rPr lang="cs-CZ" sz="2800" err="1"/>
              <a:t>allocated</a:t>
            </a:r>
            <a:r>
              <a:rPr lang="cs-CZ" sz="2800"/>
              <a:t> </a:t>
            </a:r>
            <a:r>
              <a:rPr lang="cs-CZ" sz="2800" err="1"/>
              <a:t>length</a:t>
            </a:r>
            <a:r>
              <a:rPr lang="cs-CZ" sz="2800"/>
              <a:t> </a:t>
            </a:r>
            <a:r>
              <a:rPr lang="cs-CZ" sz="2800" err="1"/>
              <a:t>matters</a:t>
            </a:r>
            <a:r>
              <a:rPr lang="cs-CZ" sz="2800"/>
              <a:t>.</a:t>
            </a:r>
          </a:p>
        </p:txBody>
      </p:sp>
      <p:sp>
        <p:nvSpPr>
          <p:cNvPr id="3" name="TextovéPole 2">
            <a:extLst>
              <a:ext uri="{FF2B5EF4-FFF2-40B4-BE49-F238E27FC236}">
                <a16:creationId xmlns:a16="http://schemas.microsoft.com/office/drawing/2014/main" id="{BDE2E7A6-A30A-F9B5-897B-D2B97D5CB4A3}"/>
              </a:ext>
            </a:extLst>
          </p:cNvPr>
          <p:cNvSpPr txBox="1"/>
          <p:nvPr/>
        </p:nvSpPr>
        <p:spPr>
          <a:xfrm>
            <a:off x="1155700" y="5807001"/>
            <a:ext cx="6096000" cy="646331"/>
          </a:xfrm>
          <a:prstGeom prst="rect">
            <a:avLst/>
          </a:prstGeom>
          <a:noFill/>
        </p:spPr>
        <p:txBody>
          <a:bodyPr wrap="square">
            <a:spAutoFit/>
          </a:bodyPr>
          <a:lstStyle/>
          <a:p>
            <a:r>
              <a:rPr lang="en-US" b="0">
                <a:solidFill>
                  <a:srgbClr val="569CD6"/>
                </a:solidFill>
                <a:effectLst/>
                <a:latin typeface="Consolas" panose="020B0609020204030204" pitchFamily="49" charset="0"/>
              </a:rPr>
              <a:t>int</a:t>
            </a:r>
            <a:r>
              <a:rPr lang="en-US" b="0">
                <a:solidFill>
                  <a:srgbClr val="D4D4D4"/>
                </a:solidFill>
                <a:effectLst/>
                <a:latin typeface="Consolas" panose="020B0609020204030204" pitchFamily="49" charset="0"/>
              </a:rPr>
              <a:t> 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err="1">
                <a:solidFill>
                  <a:srgbClr val="D4D4D4"/>
                </a:solidFill>
                <a:effectLst/>
                <a:latin typeface="Consolas" panose="020B0609020204030204" pitchFamily="49" charset="0"/>
              </a:rPr>
              <a:t>read_into</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 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6" name="TextovéPole 5">
            <a:extLst>
              <a:ext uri="{FF2B5EF4-FFF2-40B4-BE49-F238E27FC236}">
                <a16:creationId xmlns:a16="http://schemas.microsoft.com/office/drawing/2014/main" id="{70DE2C29-579F-C97C-585D-53028C4A707D}"/>
              </a:ext>
            </a:extLst>
          </p:cNvPr>
          <p:cNvSpPr txBox="1"/>
          <p:nvPr/>
        </p:nvSpPr>
        <p:spPr>
          <a:xfrm>
            <a:off x="6115050" y="5807002"/>
            <a:ext cx="3390900" cy="646331"/>
          </a:xfrm>
          <a:prstGeom prst="rect">
            <a:avLst/>
          </a:prstGeom>
          <a:noFill/>
        </p:spPr>
        <p:txBody>
          <a:bodyPr wrap="square">
            <a:spAutoFit/>
          </a:bodyPr>
          <a:lstStyle/>
          <a:p>
            <a:r>
              <a:rPr lang="en-US" b="0">
                <a:solidFill>
                  <a:srgbClr val="569CD6"/>
                </a:solidFill>
                <a:effectLst/>
                <a:latin typeface="Consolas" panose="020B0609020204030204" pitchFamily="49" charset="0"/>
              </a:rPr>
              <a:t>int</a:t>
            </a:r>
            <a:r>
              <a:rPr lang="en-US" b="0">
                <a:solidFill>
                  <a:srgbClr val="D4D4D4"/>
                </a:solidFill>
                <a:effectLst/>
                <a:latin typeface="Consolas" panose="020B0609020204030204" pitchFamily="49" charset="0"/>
              </a:rPr>
              <a:t> buffer</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BUFFER_SIZE</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a:p>
            <a:r>
              <a:rPr lang="en-US" b="0" err="1">
                <a:solidFill>
                  <a:srgbClr val="D4D4D4"/>
                </a:solidFill>
                <a:effectLst/>
                <a:latin typeface="Consolas" panose="020B0609020204030204" pitchFamily="49" charset="0"/>
              </a:rPr>
              <a:t>read_into</a:t>
            </a:r>
            <a:r>
              <a:rPr lang="en-US" b="0">
                <a:solidFill>
                  <a:srgbClr val="DCDCDC"/>
                </a:solidFill>
                <a:effectLst/>
                <a:latin typeface="Consolas" panose="020B0609020204030204" pitchFamily="49" charset="0"/>
              </a:rPr>
              <a:t>(</a:t>
            </a:r>
            <a:r>
              <a:rPr lang="en-US" b="0">
                <a:solidFill>
                  <a:srgbClr val="D4D4D4"/>
                </a:solidFill>
                <a:effectLst/>
                <a:latin typeface="Consolas" panose="020B0609020204030204" pitchFamily="49" charset="0"/>
              </a:rPr>
              <a:t>buffer</a:t>
            </a:r>
            <a:r>
              <a:rPr lang="en-US" b="0">
                <a:solidFill>
                  <a:srgbClr val="DCDCDC"/>
                </a:solidFill>
                <a:effectLst/>
                <a:latin typeface="Consolas" panose="020B0609020204030204" pitchFamily="49" charset="0"/>
              </a:rPr>
              <a:t>);</a:t>
            </a:r>
            <a:endParaRPr lang="en-US"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8556093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Path</a:t>
            </a:r>
            <a:r>
              <a:rPr lang="cs-CZ" sz="4000" b="1"/>
              <a:t> to </a:t>
            </a:r>
            <a:r>
              <a:rPr lang="cs-CZ" sz="4000" b="1" err="1"/>
              <a:t>std</a:t>
            </a:r>
            <a:r>
              <a:rPr lang="cs-CZ" sz="4000" b="1"/>
              <a:t>::</a:t>
            </a:r>
            <a:r>
              <a:rPr lang="cs-CZ" sz="4000" b="1" err="1"/>
              <a:t>optional</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cs-CZ" sz="2800" err="1"/>
              <a:t>If</a:t>
            </a:r>
            <a:r>
              <a:rPr lang="cs-CZ" sz="2800"/>
              <a:t> </a:t>
            </a:r>
            <a:r>
              <a:rPr lang="cs-CZ" sz="2800" err="1"/>
              <a:t>you</a:t>
            </a:r>
            <a:r>
              <a:rPr lang="cs-CZ" sz="2800"/>
              <a:t> </a:t>
            </a:r>
            <a:r>
              <a:rPr lang="cs-CZ" sz="2800" err="1"/>
              <a:t>have</a:t>
            </a:r>
            <a:r>
              <a:rPr lang="cs-CZ" sz="2800"/>
              <a:t> a </a:t>
            </a:r>
            <a:r>
              <a:rPr lang="cs-CZ" sz="2800" err="1"/>
              <a:t>function</a:t>
            </a:r>
            <a:r>
              <a:rPr lang="cs-CZ" sz="2800"/>
              <a:t> </a:t>
            </a:r>
            <a:r>
              <a:rPr lang="cs-CZ" sz="2800" err="1"/>
              <a:t>that</a:t>
            </a:r>
            <a:r>
              <a:rPr lang="cs-CZ" sz="2800"/>
              <a:t> </a:t>
            </a:r>
            <a:r>
              <a:rPr lang="cs-CZ" sz="2800" err="1"/>
              <a:t>may</a:t>
            </a:r>
            <a:r>
              <a:rPr lang="cs-CZ" sz="2800"/>
              <a:t> </a:t>
            </a:r>
            <a:r>
              <a:rPr lang="cs-CZ" sz="2800" err="1"/>
              <a:t>fail</a:t>
            </a:r>
            <a:r>
              <a:rPr lang="cs-CZ" sz="2800"/>
              <a:t> on </a:t>
            </a:r>
            <a:r>
              <a:rPr lang="cs-CZ" sz="2800" err="1"/>
              <a:t>execution</a:t>
            </a:r>
            <a:r>
              <a:rPr lang="cs-CZ" sz="2800"/>
              <a:t>…</a:t>
            </a:r>
            <a:br>
              <a:rPr lang="cs-CZ" sz="2800"/>
            </a:br>
            <a:r>
              <a:rPr lang="cs-CZ" sz="2800"/>
              <a:t>…</a:t>
            </a:r>
            <a:r>
              <a:rPr lang="cs-CZ" sz="2800" err="1"/>
              <a:t>what</a:t>
            </a:r>
            <a:r>
              <a:rPr lang="cs-CZ" sz="2800"/>
              <a:t> </a:t>
            </a:r>
            <a:r>
              <a:rPr lang="cs-CZ" sz="2800" err="1"/>
              <a:t>option</a:t>
            </a:r>
            <a:r>
              <a:rPr lang="cs-CZ" sz="2800"/>
              <a:t> do </a:t>
            </a:r>
            <a:r>
              <a:rPr lang="cs-CZ" sz="2800" err="1"/>
              <a:t>you</a:t>
            </a:r>
            <a:r>
              <a:rPr lang="cs-CZ" sz="2800"/>
              <a:t> </a:t>
            </a:r>
            <a:r>
              <a:rPr lang="cs-CZ" sz="2800" err="1"/>
              <a:t>have</a:t>
            </a:r>
            <a:r>
              <a:rPr lang="cs-CZ" sz="2800"/>
              <a:t> </a:t>
            </a:r>
            <a:r>
              <a:rPr lang="cs-CZ" sz="2800" err="1"/>
              <a:t>how</a:t>
            </a:r>
            <a:r>
              <a:rPr lang="cs-CZ" sz="2800"/>
              <a:t> to </a:t>
            </a:r>
            <a:r>
              <a:rPr lang="cs-CZ" sz="2800" err="1"/>
              <a:t>deal</a:t>
            </a:r>
            <a:r>
              <a:rPr lang="cs-CZ" sz="2800"/>
              <a:t> </a:t>
            </a:r>
            <a:r>
              <a:rPr lang="cs-CZ" sz="2800" err="1"/>
              <a:t>with</a:t>
            </a:r>
            <a:r>
              <a:rPr lang="cs-CZ" sz="2800"/>
              <a:t> </a:t>
            </a:r>
            <a:r>
              <a:rPr lang="cs-CZ" sz="2800" b="1" err="1"/>
              <a:t>the</a:t>
            </a:r>
            <a:r>
              <a:rPr lang="cs-CZ" sz="2800" b="1"/>
              <a:t> </a:t>
            </a:r>
            <a:r>
              <a:rPr lang="cs-CZ" sz="2800" b="1" err="1"/>
              <a:t>failure</a:t>
            </a:r>
            <a:r>
              <a:rPr lang="cs-CZ" sz="2800"/>
              <a:t>?</a:t>
            </a:r>
          </a:p>
          <a:p>
            <a:pPr marL="645750" indent="-285750">
              <a:buFont typeface="Arial" panose="020B0604020202020204" pitchFamily="34" charset="0"/>
              <a:buChar char="•"/>
            </a:pPr>
            <a:endParaRPr lang="en-GB" sz="2800"/>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CC730C17-0DE3-2362-F6D4-9953D6A863B0}"/>
              </a:ext>
            </a:extLst>
          </p:cNvPr>
          <p:cNvSpPr txBox="1"/>
          <p:nvPr/>
        </p:nvSpPr>
        <p:spPr>
          <a:xfrm>
            <a:off x="550436" y="2516476"/>
            <a:ext cx="7690887" cy="4185761"/>
          </a:xfrm>
          <a:prstGeom prst="rect">
            <a:avLst/>
          </a:prstGeom>
          <a:noFill/>
        </p:spPr>
        <p:txBody>
          <a:bodyPr wrap="square">
            <a:spAutoFit/>
          </a:bodyPr>
          <a:lstStyle/>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fstream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iostream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string_view</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00"/>
                </a:solidFill>
                <a:effectLst/>
                <a:latin typeface="Consolas" panose="020B0609020204030204" pitchFamily="49" charset="0"/>
              </a:rPr>
              <a:t>int32_t </a:t>
            </a:r>
            <a:r>
              <a:rPr lang="cs-CZ" sz="1400" b="0" dirty="0" err="1">
                <a:solidFill>
                  <a:srgbClr val="000000"/>
                </a:solidFill>
                <a:effectLst/>
                <a:latin typeface="Consolas" panose="020B0609020204030204" pitchFamily="49" charset="0"/>
              </a:rPr>
              <a:t>readBinaryFile</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string_view</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ifstream</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path.data</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ios</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binary</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cerr</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Failed</a:t>
            </a:r>
            <a:r>
              <a:rPr lang="cs-CZ" sz="1400" b="0" dirty="0">
                <a:solidFill>
                  <a:srgbClr val="A31515"/>
                </a:solidFill>
                <a:effectLst/>
                <a:latin typeface="Consolas" panose="020B0609020204030204" pitchFamily="49" charset="0"/>
              </a:rPr>
              <a:t> to open file: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'\n'</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1</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int32_t </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file.read</a:t>
            </a:r>
            <a:r>
              <a:rPr lang="cs-CZ" sz="1400" b="0" dirty="0">
                <a:solidFill>
                  <a:srgbClr val="000000"/>
                </a:solidFill>
                <a:effectLst/>
                <a:latin typeface="Consolas" panose="020B0609020204030204" pitchFamily="49" charset="0"/>
              </a:rPr>
              <a:t>(</a:t>
            </a:r>
            <a:r>
              <a:rPr lang="cs-CZ" sz="1400" b="0" dirty="0" err="1">
                <a:solidFill>
                  <a:srgbClr val="0000FF"/>
                </a:solidFill>
                <a:effectLst/>
                <a:latin typeface="Consolas" panose="020B0609020204030204" pitchFamily="49" charset="0"/>
              </a:rPr>
              <a:t>reinterpret_cast</a:t>
            </a:r>
            <a:r>
              <a:rPr lang="cs-CZ" sz="1400" b="0" dirty="0">
                <a:solidFill>
                  <a:srgbClr val="000000"/>
                </a:solidFill>
                <a:effectLst/>
                <a:latin typeface="Consolas" panose="020B0609020204030204" pitchFamily="49" charset="0"/>
              </a:rPr>
              <a:t>&lt;</a:t>
            </a:r>
            <a:r>
              <a:rPr lang="cs-CZ" sz="1400" b="0" dirty="0" err="1">
                <a:solidFill>
                  <a:srgbClr val="0000FF"/>
                </a:solidFill>
                <a:effectLst/>
                <a:latin typeface="Consolas" panose="020B0609020204030204" pitchFamily="49" charset="0"/>
              </a:rPr>
              <a:t>char</a:t>
            </a:r>
            <a:r>
              <a:rPr lang="cs-CZ" sz="1400" b="0" dirty="0">
                <a:solidFill>
                  <a:srgbClr val="000000"/>
                </a:solidFill>
                <a:effectLst/>
                <a:latin typeface="Consolas" panose="020B0609020204030204" pitchFamily="49" charset="0"/>
              </a:rPr>
              <a:t>*&gt;(&amp;</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sizeof</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cerr</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Failed</a:t>
            </a:r>
            <a:r>
              <a:rPr lang="cs-CZ" sz="1400" b="0" dirty="0">
                <a:solidFill>
                  <a:srgbClr val="A31515"/>
                </a:solidFill>
                <a:effectLst/>
                <a:latin typeface="Consolas" panose="020B0609020204030204" pitchFamily="49" charset="0"/>
              </a:rPr>
              <a:t> to </a:t>
            </a:r>
            <a:r>
              <a:rPr lang="cs-CZ" sz="1400" b="0" dirty="0" err="1">
                <a:solidFill>
                  <a:srgbClr val="A31515"/>
                </a:solidFill>
                <a:effectLst/>
                <a:latin typeface="Consolas" panose="020B0609020204030204" pitchFamily="49" charset="0"/>
              </a:rPr>
              <a:t>read</a:t>
            </a:r>
            <a:r>
              <a:rPr lang="cs-CZ" sz="1400" b="0" dirty="0">
                <a:solidFill>
                  <a:srgbClr val="A31515"/>
                </a:solidFill>
                <a:effectLst/>
                <a:latin typeface="Consolas" panose="020B0609020204030204" pitchFamily="49" charset="0"/>
              </a:rPr>
              <a:t> </a:t>
            </a:r>
            <a:r>
              <a:rPr lang="cs-CZ" sz="1400" b="0" dirty="0" err="1">
                <a:solidFill>
                  <a:srgbClr val="A31515"/>
                </a:solidFill>
                <a:effectLst/>
                <a:latin typeface="Consolas" panose="020B0609020204030204" pitchFamily="49" charset="0"/>
              </a:rPr>
              <a:t>value</a:t>
            </a:r>
            <a:r>
              <a:rPr lang="cs-CZ" sz="1400" b="0" dirty="0">
                <a:solidFill>
                  <a:srgbClr val="A31515"/>
                </a:solidFill>
                <a:effectLst/>
                <a:latin typeface="Consolas" panose="020B0609020204030204" pitchFamily="49" charset="0"/>
              </a:rPr>
              <a:t> </a:t>
            </a:r>
            <a:r>
              <a:rPr lang="cs-CZ" sz="1400" b="0" dirty="0" err="1">
                <a:solidFill>
                  <a:srgbClr val="A31515"/>
                </a:solidFill>
                <a:effectLst/>
                <a:latin typeface="Consolas" panose="020B0609020204030204" pitchFamily="49" charset="0"/>
              </a:rPr>
              <a:t>from</a:t>
            </a:r>
            <a:r>
              <a:rPr lang="cs-CZ" sz="1400" b="0" dirty="0">
                <a:solidFill>
                  <a:srgbClr val="A31515"/>
                </a:solidFill>
                <a:effectLst/>
                <a:latin typeface="Consolas" panose="020B0609020204030204" pitchFamily="49" charset="0"/>
              </a:rPr>
              <a:t> file: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path</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'\n'</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1</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value</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04830357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std</a:t>
            </a:r>
            <a:r>
              <a:rPr lang="cs-CZ" sz="4000" b="1"/>
              <a:t>::</a:t>
            </a:r>
            <a:r>
              <a:rPr lang="cs-CZ" sz="4000" b="1" err="1"/>
              <a:t>optional</a:t>
            </a:r>
            <a:r>
              <a:rPr lang="cs-CZ" sz="4000" b="1"/>
              <a:t> – </a:t>
            </a:r>
            <a:r>
              <a:rPr lang="cs-CZ" sz="4000" b="1" err="1"/>
              <a:t>an</a:t>
            </a:r>
            <a:r>
              <a:rPr lang="cs-CZ" sz="4000" b="1"/>
              <a:t> </a:t>
            </a:r>
            <a:r>
              <a:rPr lang="cs-CZ" sz="4000" b="1" err="1"/>
              <a:t>optional</a:t>
            </a:r>
            <a:r>
              <a:rPr lang="cs-CZ" sz="4000" b="1"/>
              <a:t> </a:t>
            </a:r>
            <a:r>
              <a:rPr lang="cs-CZ" sz="4000" b="1" err="1"/>
              <a:t>contained</a:t>
            </a:r>
            <a:r>
              <a:rPr lang="cs-CZ" sz="4000" b="1"/>
              <a:t> </a:t>
            </a:r>
            <a:r>
              <a:rPr lang="cs-CZ" sz="4000" b="1" err="1"/>
              <a:t>value</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dirty="0"/>
              <a:t>std::optional – an alternative to std::pair&lt;T, bool&gt;, exceptions, tuples</a:t>
            </a:r>
          </a:p>
          <a:p>
            <a:pPr marL="645750" indent="-285750">
              <a:buFont typeface="Arial" panose="020B0604020202020204" pitchFamily="34" charset="0"/>
              <a:buChar char="•"/>
            </a:pPr>
            <a:r>
              <a:rPr lang="en-GB" sz="2800" dirty="0"/>
              <a:t>It holds a value, or std::</a:t>
            </a:r>
            <a:r>
              <a:rPr lang="en-GB" sz="2800" dirty="0" err="1"/>
              <a:t>nullopt</a:t>
            </a:r>
            <a:r>
              <a:rPr lang="en-GB" sz="2800" dirty="0"/>
              <a:t>.</a:t>
            </a:r>
          </a:p>
          <a:p>
            <a:pPr marL="645750" indent="-285750">
              <a:buFont typeface="Arial" panose="020B0604020202020204" pitchFamily="34" charset="0"/>
              <a:buChar char="•"/>
            </a:pPr>
            <a:r>
              <a:rPr lang="en-GB" sz="2800" dirty="0"/>
              <a:t>std::</a:t>
            </a:r>
            <a:r>
              <a:rPr lang="en-GB" sz="2800" dirty="0" err="1"/>
              <a:t>nullopt</a:t>
            </a:r>
            <a:r>
              <a:rPr lang="en-GB" sz="2800" dirty="0"/>
              <a:t> is a special null-pointer-like marker (a strongly typed null pointer) indicating no value.</a:t>
            </a:r>
          </a:p>
          <a:p>
            <a:pPr marL="645750" indent="-285750">
              <a:buFont typeface="Arial" panose="020B0604020202020204" pitchFamily="34" charset="0"/>
              <a:buChar char="•"/>
            </a:pPr>
            <a:r>
              <a:rPr lang="en-GB" sz="2800" dirty="0"/>
              <a:t>Std::optional can be constructed from </a:t>
            </a:r>
            <a:r>
              <a:rPr lang="en-GB" sz="2800" dirty="0" err="1"/>
              <a:t>nullopt</a:t>
            </a:r>
            <a:r>
              <a:rPr lang="en-GB" sz="2800" dirty="0"/>
              <a:t>, or = {}</a:t>
            </a:r>
          </a:p>
          <a:p>
            <a:pPr marL="645750" indent="-285750">
              <a:buFont typeface="Arial" panose="020B0604020202020204" pitchFamily="34" charset="0"/>
              <a:buChar char="•"/>
            </a:pPr>
            <a:r>
              <a:rPr lang="en-GB" sz="2800" dirty="0"/>
              <a:t>Basically, a</a:t>
            </a:r>
            <a:r>
              <a:rPr lang="cs-CZ" sz="2800" dirty="0"/>
              <a:t> </a:t>
            </a:r>
            <a:r>
              <a:rPr lang="en-GB" sz="2800" dirty="0"/>
              <a:t>compiler assisted null checks.</a:t>
            </a:r>
            <a:endParaRPr lang="en-GB" sz="280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27846503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err="1"/>
              <a:t>std</a:t>
            </a:r>
            <a:r>
              <a:rPr lang="cs-CZ" sz="4000" b="1"/>
              <a:t>::</a:t>
            </a:r>
            <a:r>
              <a:rPr lang="cs-CZ" sz="4000" b="1" err="1"/>
              <a:t>optional</a:t>
            </a:r>
            <a:r>
              <a:rPr lang="cs-CZ" sz="4000" b="1"/>
              <a:t> III.</a:t>
            </a:r>
            <a:endParaRPr lang="en-GB" sz="4000" b="1"/>
          </a:p>
        </p:txBody>
      </p:sp>
      <p:sp>
        <p:nvSpPr>
          <p:cNvPr id="3" name="TextovéPole 2">
            <a:extLst>
              <a:ext uri="{FF2B5EF4-FFF2-40B4-BE49-F238E27FC236}">
                <a16:creationId xmlns:a16="http://schemas.microsoft.com/office/drawing/2014/main" id="{2177AB02-CEDE-9CED-D0DA-CDAD9EECF24D}"/>
              </a:ext>
            </a:extLst>
          </p:cNvPr>
          <p:cNvSpPr txBox="1"/>
          <p:nvPr/>
        </p:nvSpPr>
        <p:spPr>
          <a:xfrm>
            <a:off x="325315" y="1493811"/>
            <a:ext cx="11541369" cy="5078313"/>
          </a:xfrm>
          <a:prstGeom prst="rect">
            <a:avLst/>
          </a:prstGeom>
          <a:noFill/>
        </p:spPr>
        <p:txBody>
          <a:bodyPr wrap="square">
            <a:spAutoFit/>
          </a:bodyPr>
          <a:lstStyle/>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fstream</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iostream</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optional</a:t>
            </a:r>
            <a:r>
              <a:rPr lang="cs-CZ" b="0" dirty="0">
                <a:solidFill>
                  <a:srgbClr val="0000FF"/>
                </a:solidFill>
                <a:effectLst/>
                <a:latin typeface="Consolas" panose="020B0609020204030204" pitchFamily="49" charset="0"/>
              </a:rPr>
              <a:t>&gt;</a:t>
            </a:r>
            <a:endParaRPr lang="cs-CZ" b="0" dirty="0">
              <a:solidFill>
                <a:srgbClr val="000000"/>
              </a:solidFill>
              <a:effectLst/>
              <a:latin typeface="Consolas" panose="020B0609020204030204" pitchFamily="49" charset="0"/>
            </a:endParaRPr>
          </a:p>
          <a:p>
            <a:r>
              <a:rPr lang="cs-CZ" b="0" dirty="0">
                <a:solidFill>
                  <a:srgbClr val="0000FF"/>
                </a:solidFill>
                <a:effectLst/>
                <a:latin typeface="Consolas" panose="020B0609020204030204" pitchFamily="49" charset="0"/>
              </a:rPr>
              <a:t>#include</a:t>
            </a:r>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&lt;</a:t>
            </a:r>
            <a:r>
              <a:rPr lang="cs-CZ" b="0" dirty="0" err="1">
                <a:solidFill>
                  <a:srgbClr val="A31515"/>
                </a:solidFill>
                <a:effectLst/>
                <a:latin typeface="Consolas" panose="020B0609020204030204" pitchFamily="49" charset="0"/>
              </a:rPr>
              <a:t>string_view</a:t>
            </a:r>
            <a:r>
              <a:rPr lang="cs-CZ" b="0" dirty="0">
                <a:solidFill>
                  <a:srgbClr val="0000FF"/>
                </a:solidFill>
                <a:effectLst/>
                <a:latin typeface="Consolas" panose="020B0609020204030204" pitchFamily="49" charset="0"/>
              </a:rPr>
              <a:t>&gt;</a:t>
            </a:r>
          </a:p>
          <a:p>
            <a:endParaRPr lang="cs-CZ" b="0" dirty="0">
              <a:solidFill>
                <a:srgbClr val="000000"/>
              </a:solidFill>
              <a:effectLst/>
              <a:latin typeface="Consolas" panose="020B0609020204030204" pitchFamily="49" charset="0"/>
            </a:endParaRPr>
          </a:p>
          <a:p>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optional</a:t>
            </a:r>
            <a:r>
              <a:rPr lang="cs-CZ" b="0" dirty="0">
                <a:solidFill>
                  <a:srgbClr val="000000"/>
                </a:solidFill>
                <a:effectLst/>
                <a:latin typeface="Consolas" panose="020B0609020204030204" pitchFamily="49" charset="0"/>
              </a:rPr>
              <a:t>&lt;int32_t&gt; </a:t>
            </a:r>
            <a:r>
              <a:rPr lang="cs-CZ" b="0" dirty="0" err="1">
                <a:solidFill>
                  <a:srgbClr val="000000"/>
                </a:solidFill>
                <a:effectLst/>
                <a:latin typeface="Consolas" panose="020B0609020204030204" pitchFamily="49" charset="0"/>
              </a:rPr>
              <a:t>readBinaryFile</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string_view</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ifstream</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path.data</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ios</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binary</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if</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cerr</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a:t>
            </a:r>
            <a:r>
              <a:rPr lang="cs-CZ" b="0" dirty="0" err="1">
                <a:solidFill>
                  <a:srgbClr val="A31515"/>
                </a:solidFill>
                <a:effectLst/>
                <a:latin typeface="Consolas" panose="020B0609020204030204" pitchFamily="49" charset="0"/>
              </a:rPr>
              <a:t>Failed</a:t>
            </a:r>
            <a:r>
              <a:rPr lang="cs-CZ" b="0" dirty="0">
                <a:solidFill>
                  <a:srgbClr val="A31515"/>
                </a:solidFill>
                <a:effectLst/>
                <a:latin typeface="Consolas" panose="020B0609020204030204" pitchFamily="49" charset="0"/>
              </a:rPr>
              <a:t> to open file: "</a:t>
            </a:r>
            <a:r>
              <a:rPr lang="cs-CZ" b="0" dirty="0">
                <a:solidFill>
                  <a:srgbClr val="000000"/>
                </a:solidFill>
                <a:effectLst/>
                <a:latin typeface="Consolas" panose="020B0609020204030204" pitchFamily="49" charset="0"/>
              </a:rPr>
              <a:t> &lt;&lt;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'\n'</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nullopt</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int32_t </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if</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file.read</a:t>
            </a:r>
            <a:r>
              <a:rPr lang="cs-CZ" b="0" dirty="0">
                <a:solidFill>
                  <a:srgbClr val="000000"/>
                </a:solidFill>
                <a:effectLst/>
                <a:latin typeface="Consolas" panose="020B0609020204030204" pitchFamily="49" charset="0"/>
              </a:rPr>
              <a:t>(</a:t>
            </a:r>
            <a:r>
              <a:rPr lang="cs-CZ" b="0" dirty="0" err="1">
                <a:solidFill>
                  <a:srgbClr val="0000FF"/>
                </a:solidFill>
                <a:effectLst/>
                <a:latin typeface="Consolas" panose="020B0609020204030204" pitchFamily="49" charset="0"/>
              </a:rPr>
              <a:t>reinterpret_cast</a:t>
            </a:r>
            <a:r>
              <a:rPr lang="cs-CZ" b="0" dirty="0">
                <a:solidFill>
                  <a:srgbClr val="000000"/>
                </a:solidFill>
                <a:effectLst/>
                <a:latin typeface="Consolas" panose="020B0609020204030204" pitchFamily="49" charset="0"/>
              </a:rPr>
              <a:t>&lt;</a:t>
            </a:r>
            <a:r>
              <a:rPr lang="cs-CZ" b="0" dirty="0" err="1">
                <a:solidFill>
                  <a:srgbClr val="0000FF"/>
                </a:solidFill>
                <a:effectLst/>
                <a:latin typeface="Consolas" panose="020B0609020204030204" pitchFamily="49" charset="0"/>
              </a:rPr>
              <a:t>char</a:t>
            </a:r>
            <a:r>
              <a:rPr lang="cs-CZ" b="0" dirty="0">
                <a:solidFill>
                  <a:srgbClr val="000000"/>
                </a:solidFill>
                <a:effectLst/>
                <a:latin typeface="Consolas" panose="020B0609020204030204" pitchFamily="49" charset="0"/>
              </a:rPr>
              <a:t>*&gt;(&amp;</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 </a:t>
            </a:r>
            <a:r>
              <a:rPr lang="cs-CZ" b="0" dirty="0" err="1">
                <a:solidFill>
                  <a:srgbClr val="0000FF"/>
                </a:solidFill>
                <a:effectLst/>
                <a:latin typeface="Consolas" panose="020B0609020204030204" pitchFamily="49" charset="0"/>
              </a:rPr>
              <a:t>sizeof</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cerr</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a:t>
            </a:r>
            <a:r>
              <a:rPr lang="cs-CZ" b="0" dirty="0" err="1">
                <a:solidFill>
                  <a:srgbClr val="A31515"/>
                </a:solidFill>
                <a:effectLst/>
                <a:latin typeface="Consolas" panose="020B0609020204030204" pitchFamily="49" charset="0"/>
              </a:rPr>
              <a:t>Failed</a:t>
            </a:r>
            <a:r>
              <a:rPr lang="cs-CZ" b="0" dirty="0">
                <a:solidFill>
                  <a:srgbClr val="A31515"/>
                </a:solidFill>
                <a:effectLst/>
                <a:latin typeface="Consolas" panose="020B0609020204030204" pitchFamily="49" charset="0"/>
              </a:rPr>
              <a:t> to </a:t>
            </a:r>
            <a:r>
              <a:rPr lang="cs-CZ" b="0" dirty="0" err="1">
                <a:solidFill>
                  <a:srgbClr val="A31515"/>
                </a:solidFill>
                <a:effectLst/>
                <a:latin typeface="Consolas" panose="020B0609020204030204" pitchFamily="49" charset="0"/>
              </a:rPr>
              <a:t>read</a:t>
            </a:r>
            <a:r>
              <a:rPr lang="cs-CZ" b="0" dirty="0">
                <a:solidFill>
                  <a:srgbClr val="A31515"/>
                </a:solidFill>
                <a:effectLst/>
                <a:latin typeface="Consolas" panose="020B0609020204030204" pitchFamily="49" charset="0"/>
              </a:rPr>
              <a:t> </a:t>
            </a:r>
            <a:r>
              <a:rPr lang="cs-CZ" b="0" dirty="0" err="1">
                <a:solidFill>
                  <a:srgbClr val="A31515"/>
                </a:solidFill>
                <a:effectLst/>
                <a:latin typeface="Consolas" panose="020B0609020204030204" pitchFamily="49" charset="0"/>
              </a:rPr>
              <a:t>value</a:t>
            </a:r>
            <a:r>
              <a:rPr lang="cs-CZ" b="0" dirty="0">
                <a:solidFill>
                  <a:srgbClr val="A31515"/>
                </a:solidFill>
                <a:effectLst/>
                <a:latin typeface="Consolas" panose="020B0609020204030204" pitchFamily="49" charset="0"/>
              </a:rPr>
              <a:t> </a:t>
            </a:r>
            <a:r>
              <a:rPr lang="cs-CZ" b="0" dirty="0" err="1">
                <a:solidFill>
                  <a:srgbClr val="A31515"/>
                </a:solidFill>
                <a:effectLst/>
                <a:latin typeface="Consolas" panose="020B0609020204030204" pitchFamily="49" charset="0"/>
              </a:rPr>
              <a:t>from</a:t>
            </a:r>
            <a:r>
              <a:rPr lang="cs-CZ" b="0" dirty="0">
                <a:solidFill>
                  <a:srgbClr val="A31515"/>
                </a:solidFill>
                <a:effectLst/>
                <a:latin typeface="Consolas" panose="020B0609020204030204" pitchFamily="49" charset="0"/>
              </a:rPr>
              <a:t> file: "</a:t>
            </a:r>
            <a:r>
              <a:rPr lang="cs-CZ" b="0" dirty="0">
                <a:solidFill>
                  <a:srgbClr val="000000"/>
                </a:solidFill>
                <a:effectLst/>
                <a:latin typeface="Consolas" panose="020B0609020204030204" pitchFamily="49" charset="0"/>
              </a:rPr>
              <a:t> &lt;&lt; </a:t>
            </a:r>
            <a:r>
              <a:rPr lang="cs-CZ" b="0" dirty="0" err="1">
                <a:solidFill>
                  <a:srgbClr val="000000"/>
                </a:solidFill>
                <a:effectLst/>
                <a:latin typeface="Consolas" panose="020B0609020204030204" pitchFamily="49" charset="0"/>
              </a:rPr>
              <a:t>path</a:t>
            </a:r>
            <a:r>
              <a:rPr lang="cs-CZ" b="0" dirty="0">
                <a:solidFill>
                  <a:srgbClr val="000000"/>
                </a:solidFill>
                <a:effectLst/>
                <a:latin typeface="Consolas" panose="020B0609020204030204" pitchFamily="49" charset="0"/>
              </a:rPr>
              <a:t> &lt;&lt; </a:t>
            </a:r>
            <a:r>
              <a:rPr lang="cs-CZ" b="0" dirty="0">
                <a:solidFill>
                  <a:srgbClr val="A31515"/>
                </a:solidFill>
                <a:effectLst/>
                <a:latin typeface="Consolas" panose="020B0609020204030204" pitchFamily="49" charset="0"/>
              </a:rPr>
              <a:t>'\n'</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std</a:t>
            </a:r>
            <a:r>
              <a:rPr lang="cs-CZ" b="0" dirty="0">
                <a:solidFill>
                  <a:srgbClr val="000000"/>
                </a:solidFill>
                <a:effectLst/>
                <a:latin typeface="Consolas" panose="020B0609020204030204" pitchFamily="49" charset="0"/>
              </a:rPr>
              <a:t>::</a:t>
            </a:r>
            <a:r>
              <a:rPr lang="cs-CZ" b="0" dirty="0" err="1">
                <a:solidFill>
                  <a:srgbClr val="000000"/>
                </a:solidFill>
                <a:effectLst/>
                <a:latin typeface="Consolas" panose="020B0609020204030204" pitchFamily="49" charset="0"/>
              </a:rPr>
              <a:t>nullopt</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    }</a:t>
            </a:r>
          </a:p>
          <a:p>
            <a:r>
              <a:rPr lang="cs-CZ" b="0" dirty="0">
                <a:solidFill>
                  <a:srgbClr val="000000"/>
                </a:solidFill>
                <a:effectLst/>
                <a:latin typeface="Consolas" panose="020B0609020204030204" pitchFamily="49" charset="0"/>
              </a:rPr>
              <a:t>    </a:t>
            </a:r>
            <a:r>
              <a:rPr lang="cs-CZ" b="0" dirty="0">
                <a:solidFill>
                  <a:srgbClr val="0000FF"/>
                </a:solidFill>
                <a:effectLst/>
                <a:latin typeface="Consolas" panose="020B0609020204030204" pitchFamily="49" charset="0"/>
              </a:rPr>
              <a:t>return</a:t>
            </a:r>
            <a:r>
              <a:rPr lang="cs-CZ" b="0" dirty="0">
                <a:solidFill>
                  <a:srgbClr val="000000"/>
                </a:solidFill>
                <a:effectLst/>
                <a:latin typeface="Consolas" panose="020B0609020204030204" pitchFamily="49" charset="0"/>
              </a:rPr>
              <a:t> </a:t>
            </a:r>
            <a:r>
              <a:rPr lang="cs-CZ" b="0" dirty="0" err="1">
                <a:solidFill>
                  <a:srgbClr val="000000"/>
                </a:solidFill>
                <a:effectLst/>
                <a:latin typeface="Consolas" panose="020B0609020204030204" pitchFamily="49" charset="0"/>
              </a:rPr>
              <a:t>value</a:t>
            </a:r>
            <a:r>
              <a:rPr lang="cs-CZ" b="0" dirty="0">
                <a:solidFill>
                  <a:srgbClr val="000000"/>
                </a:solidFill>
                <a:effectLst/>
                <a:latin typeface="Consolas" panose="020B0609020204030204" pitchFamily="49" charset="0"/>
              </a:rPr>
              <a:t>;</a:t>
            </a:r>
          </a:p>
          <a:p>
            <a:r>
              <a:rPr lang="cs-CZ"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552793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variables</a:t>
            </a:r>
          </a:p>
        </p:txBody>
      </p:sp>
      <p:sp>
        <p:nvSpPr>
          <p:cNvPr id="5" name="TextovéPole 4"/>
          <p:cNvSpPr txBox="1"/>
          <p:nvPr/>
        </p:nvSpPr>
        <p:spPr>
          <a:xfrm>
            <a:off x="0" y="1477109"/>
            <a:ext cx="12191999" cy="4832092"/>
          </a:xfrm>
          <a:prstGeom prst="rect">
            <a:avLst/>
          </a:prstGeom>
          <a:noFill/>
        </p:spPr>
        <p:txBody>
          <a:bodyPr wrap="square" rtlCol="0">
            <a:spAutoFit/>
          </a:bodyPr>
          <a:lstStyle/>
          <a:p>
            <a:pPr marL="645750" indent="-285750">
              <a:buFont typeface="Arial" panose="020B0604020202020204" pitchFamily="34" charset="0"/>
              <a:buChar char="•"/>
            </a:pPr>
            <a:r>
              <a:rPr lang="en-GB" sz="2800"/>
              <a:t>C++ is </a:t>
            </a:r>
            <a:r>
              <a:rPr lang="en-GB" sz="2800" b="1"/>
              <a:t>strongly typed </a:t>
            </a:r>
            <a:r>
              <a:rPr lang="en-GB" sz="2800"/>
              <a:t>language =&gt; variable token represents both value &amp; type.</a:t>
            </a:r>
          </a:p>
          <a:p>
            <a:pPr marL="645750" indent="-285750">
              <a:buFont typeface="Arial" panose="020B0604020202020204" pitchFamily="34" charset="0"/>
              <a:buChar char="•"/>
            </a:pPr>
            <a:r>
              <a:rPr lang="en-GB" sz="2800"/>
              <a:t>Variable is a typed and a named of location in memory =&gt; variable name is an index of a memory address.</a:t>
            </a:r>
          </a:p>
          <a:p>
            <a:pPr marL="645750" indent="-285750">
              <a:buFont typeface="Arial" panose="020B0604020202020204" pitchFamily="34" charset="0"/>
              <a:buChar char="•"/>
            </a:pPr>
            <a:r>
              <a:rPr lang="en-GB" sz="2800"/>
              <a:t>Definition of variable: </a:t>
            </a:r>
            <a:r>
              <a:rPr lang="en-GB" sz="2800">
                <a:latin typeface="Consolas" panose="020B0609020204030204" pitchFamily="49" charset="0"/>
              </a:rPr>
              <a:t>int x; </a:t>
            </a:r>
            <a:r>
              <a:rPr lang="en-GB" sz="2800"/>
              <a:t>=&gt; naming and allocation of required type.</a:t>
            </a:r>
          </a:p>
          <a:p>
            <a:pPr marL="645750" indent="-285750">
              <a:buFont typeface="Arial" panose="020B0604020202020204" pitchFamily="34" charset="0"/>
              <a:buChar char="•"/>
            </a:pPr>
            <a:r>
              <a:rPr lang="en-GB" sz="2800"/>
              <a:t>Assignment of variable: </a:t>
            </a:r>
            <a:r>
              <a:rPr lang="en-GB" sz="2800">
                <a:latin typeface="Consolas" panose="020B0609020204030204" pitchFamily="49" charset="0"/>
              </a:rPr>
              <a:t>x = 7;</a:t>
            </a:r>
            <a:r>
              <a:rPr lang="en-GB" sz="2800"/>
              <a:t> =&gt; coping a value 7 into memory associated with variable name x.</a:t>
            </a:r>
          </a:p>
          <a:p>
            <a:pPr marL="645750" indent="-285750">
              <a:buFont typeface="Arial" panose="020B0604020202020204" pitchFamily="34" charset="0"/>
              <a:buChar char="•"/>
            </a:pPr>
            <a:r>
              <a:rPr lang="en-GB" sz="2800"/>
              <a:t>Assign a variable before use!!! Join definition and initialization. (#</a:t>
            </a:r>
            <a:r>
              <a:rPr lang="en-GB" sz="2800" err="1"/>
              <a:t>BestPractise</a:t>
            </a:r>
            <a:r>
              <a:rPr lang="en-GB" sz="2800"/>
              <a:t>)</a:t>
            </a:r>
          </a:p>
          <a:p>
            <a:pPr marL="645750" indent="-285750">
              <a:buFont typeface="Arial" panose="020B0604020202020204" pitchFamily="34" charset="0"/>
              <a:buChar char="•"/>
            </a:pPr>
            <a:r>
              <a:rPr lang="en-GB" sz="2800"/>
              <a:t>Variable can be marked like constant by </a:t>
            </a:r>
            <a:r>
              <a:rPr lang="en-GB" sz="2800" err="1"/>
              <a:t>const</a:t>
            </a:r>
            <a:r>
              <a:rPr lang="en-GB" sz="2800"/>
              <a:t> keyword. Use it everywhere you can. (#</a:t>
            </a:r>
            <a:r>
              <a:rPr lang="en-GB" sz="2800" err="1"/>
              <a:t>BestPractise</a:t>
            </a:r>
            <a:r>
              <a:rPr lang="en-GB" sz="2800"/>
              <a:t>)</a:t>
            </a:r>
          </a:p>
          <a:p>
            <a:pPr marL="645750" indent="-285750">
              <a:buFont typeface="Arial" panose="020B0604020202020204" pitchFamily="34" charset="0"/>
              <a:buChar char="•"/>
            </a:pPr>
            <a:r>
              <a:rPr lang="en-GB" sz="2800"/>
              <a:t>You can define two variables at once. (#</a:t>
            </a:r>
            <a:r>
              <a:rPr lang="en-GB" sz="2800" err="1"/>
              <a:t>NotAGoodPractise</a:t>
            </a:r>
            <a:r>
              <a:rPr lang="en-GB" sz="2800"/>
              <a:t>)</a:t>
            </a:r>
            <a:endParaRPr lang="cs-CZ" sz="2800"/>
          </a:p>
        </p:txBody>
      </p:sp>
    </p:spTree>
    <p:extLst>
      <p:ext uri="{BB962C8B-B14F-4D97-AF65-F5344CB8AC3E}">
        <p14:creationId xmlns:p14="http://schemas.microsoft.com/office/powerpoint/2010/main" val="34931730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std::optional – monadic extensions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cs-CZ" sz="2800" b="1" dirty="0" err="1"/>
              <a:t>and_then</a:t>
            </a:r>
            <a:r>
              <a:rPr lang="cs-CZ" sz="2800" dirty="0"/>
              <a:t> – </a:t>
            </a:r>
            <a:r>
              <a:rPr lang="en-US" sz="2800" dirty="0"/>
              <a:t>returns the result of the given function on the contained value if it exists, or an empty optional otherwise</a:t>
            </a:r>
            <a:r>
              <a:rPr lang="cs-CZ" sz="2800" dirty="0"/>
              <a:t>.</a:t>
            </a:r>
          </a:p>
          <a:p>
            <a:pPr marL="645750" indent="-285750">
              <a:buFont typeface="Arial" panose="020B0604020202020204" pitchFamily="34" charset="0"/>
              <a:buChar char="•"/>
            </a:pPr>
            <a:r>
              <a:rPr lang="cs-CZ" sz="2800" b="1" dirty="0" err="1"/>
              <a:t>or_else</a:t>
            </a:r>
            <a:r>
              <a:rPr lang="cs-CZ" sz="2800" dirty="0"/>
              <a:t> – </a:t>
            </a:r>
            <a:r>
              <a:rPr lang="en-US" sz="2800" dirty="0"/>
              <a:t>returns the optional itself if it contains a value, or the result of the given function otherwise</a:t>
            </a:r>
            <a:r>
              <a:rPr lang="cs-CZ" sz="2800" dirty="0"/>
              <a:t>.</a:t>
            </a:r>
            <a:endParaRPr lang="en-US" sz="2800" dirty="0"/>
          </a:p>
          <a:p>
            <a:pPr marL="645750" indent="-285750">
              <a:buFont typeface="Arial" panose="020B0604020202020204" pitchFamily="34" charset="0"/>
              <a:buChar char="•"/>
            </a:pPr>
            <a:r>
              <a:rPr lang="cs-CZ" sz="2800" b="1" dirty="0" err="1"/>
              <a:t>transform</a:t>
            </a:r>
            <a:r>
              <a:rPr lang="cs-CZ" sz="2800" dirty="0"/>
              <a:t> – </a:t>
            </a:r>
            <a:r>
              <a:rPr lang="en-US" sz="2800" dirty="0"/>
              <a:t>returns an optional containing the transformed contained value if it exists</a:t>
            </a:r>
            <a:r>
              <a:rPr lang="cs-CZ" sz="2800" dirty="0"/>
              <a:t> (</a:t>
            </a:r>
            <a:r>
              <a:rPr lang="cs-CZ" sz="2800" dirty="0" err="1"/>
              <a:t>from</a:t>
            </a:r>
            <a:r>
              <a:rPr lang="cs-CZ" sz="2800" dirty="0"/>
              <a:t> </a:t>
            </a:r>
            <a:r>
              <a:rPr lang="cs-CZ" sz="2800" dirty="0" err="1"/>
              <a:t>the</a:t>
            </a:r>
            <a:r>
              <a:rPr lang="cs-CZ" sz="2800" dirty="0"/>
              <a:t> </a:t>
            </a:r>
            <a:r>
              <a:rPr lang="cs-CZ" sz="2800" dirty="0" err="1"/>
              <a:t>given</a:t>
            </a:r>
            <a:r>
              <a:rPr lang="cs-CZ" sz="2800" dirty="0"/>
              <a:t> </a:t>
            </a:r>
            <a:r>
              <a:rPr lang="cs-CZ" sz="2800" dirty="0" err="1"/>
              <a:t>function</a:t>
            </a:r>
            <a:r>
              <a:rPr lang="cs-CZ" sz="2800" dirty="0"/>
              <a:t>)</a:t>
            </a:r>
            <a:r>
              <a:rPr lang="en-US" sz="2800" dirty="0"/>
              <a:t>, or an empty optional otherwise</a:t>
            </a:r>
            <a:endParaRPr lang="en-GB" sz="2800" dirty="0"/>
          </a:p>
          <a:p>
            <a:pPr marL="645750" indent="-285750">
              <a:buFont typeface="Arial" panose="020B0604020202020204" pitchFamily="34" charset="0"/>
              <a:buChar char="•"/>
            </a:pPr>
            <a:r>
              <a:rPr lang="cs-CZ" sz="2800" b="1" dirty="0" err="1"/>
              <a:t>transform</a:t>
            </a:r>
            <a:r>
              <a:rPr lang="cs-CZ" sz="2800" dirty="0"/>
              <a:t> – </a:t>
            </a:r>
            <a:r>
              <a:rPr lang="cs-CZ" sz="2800" dirty="0" err="1"/>
              <a:t>generaly</a:t>
            </a:r>
            <a:r>
              <a:rPr lang="cs-CZ" sz="2800" dirty="0"/>
              <a:t> </a:t>
            </a:r>
            <a:r>
              <a:rPr lang="cs-CZ" sz="2800" dirty="0" err="1"/>
              <a:t>expects</a:t>
            </a:r>
            <a:r>
              <a:rPr lang="cs-CZ" sz="2800" dirty="0"/>
              <a:t> a </a:t>
            </a:r>
            <a:r>
              <a:rPr lang="cs-CZ" sz="2800" dirty="0" err="1"/>
              <a:t>function</a:t>
            </a:r>
            <a:r>
              <a:rPr lang="cs-CZ" sz="2800" dirty="0"/>
              <a:t> </a:t>
            </a:r>
            <a:r>
              <a:rPr lang="cs-CZ" sz="2800" dirty="0" err="1"/>
              <a:t>that</a:t>
            </a:r>
            <a:r>
              <a:rPr lang="cs-CZ" sz="2800" dirty="0"/>
              <a:t> </a:t>
            </a:r>
            <a:r>
              <a:rPr lang="cs-CZ" sz="2800" dirty="0" err="1"/>
              <a:t>returns</a:t>
            </a:r>
            <a:r>
              <a:rPr lang="cs-CZ" sz="2800" dirty="0"/>
              <a:t> a non-</a:t>
            </a:r>
            <a:r>
              <a:rPr lang="cs-CZ" sz="2800" dirty="0" err="1"/>
              <a:t>optional</a:t>
            </a:r>
            <a:r>
              <a:rPr lang="cs-CZ" sz="2800" dirty="0"/>
              <a:t> </a:t>
            </a:r>
            <a:r>
              <a:rPr lang="cs-CZ" sz="2800" dirty="0" err="1"/>
              <a:t>value</a:t>
            </a:r>
            <a:r>
              <a:rPr lang="cs-CZ" sz="2800" dirty="0"/>
              <a:t> </a:t>
            </a:r>
            <a:r>
              <a:rPr lang="cs-CZ" sz="2800" dirty="0" err="1"/>
              <a:t>that</a:t>
            </a:r>
            <a:r>
              <a:rPr lang="cs-CZ" sz="2800" dirty="0"/>
              <a:t> </a:t>
            </a:r>
            <a:r>
              <a:rPr lang="cs-CZ" sz="2800" dirty="0" err="1"/>
              <a:t>is</a:t>
            </a:r>
            <a:r>
              <a:rPr lang="cs-CZ" sz="2800" dirty="0"/>
              <a:t> </a:t>
            </a:r>
            <a:r>
              <a:rPr lang="cs-CZ" sz="2800" dirty="0" err="1"/>
              <a:t>packed</a:t>
            </a:r>
            <a:r>
              <a:rPr lang="cs-CZ" sz="2800" dirty="0"/>
              <a:t> to </a:t>
            </a:r>
            <a:r>
              <a:rPr lang="cs-CZ" sz="2800" dirty="0" err="1"/>
              <a:t>std</a:t>
            </a:r>
            <a:r>
              <a:rPr lang="cs-CZ" sz="2800" dirty="0"/>
              <a:t>::</a:t>
            </a:r>
            <a:r>
              <a:rPr lang="cs-CZ" sz="2800" dirty="0" err="1"/>
              <a:t>optional</a:t>
            </a:r>
            <a:r>
              <a:rPr lang="cs-CZ" sz="2800" dirty="0"/>
              <a:t>.</a:t>
            </a:r>
          </a:p>
          <a:p>
            <a:pPr marL="645750" indent="-285750">
              <a:buFont typeface="Arial" panose="020B0604020202020204" pitchFamily="34" charset="0"/>
              <a:buChar char="•"/>
            </a:pPr>
            <a:r>
              <a:rPr lang="cs-CZ" sz="2800" b="1" dirty="0" err="1"/>
              <a:t>and_then</a:t>
            </a:r>
            <a:r>
              <a:rPr lang="cs-CZ" sz="2800" dirty="0"/>
              <a:t> – </a:t>
            </a:r>
            <a:r>
              <a:rPr lang="cs-CZ" sz="2800" dirty="0" err="1"/>
              <a:t>operates</a:t>
            </a:r>
            <a:r>
              <a:rPr lang="cs-CZ" sz="2800" dirty="0"/>
              <a:t> </a:t>
            </a:r>
            <a:r>
              <a:rPr lang="cs-CZ" sz="2800" dirty="0" err="1"/>
              <a:t>over</a:t>
            </a:r>
            <a:r>
              <a:rPr lang="cs-CZ" sz="2800" dirty="0"/>
              <a:t> </a:t>
            </a:r>
            <a:r>
              <a:rPr lang="cs-CZ" sz="2800" dirty="0" err="1"/>
              <a:t>std</a:t>
            </a:r>
            <a:r>
              <a:rPr lang="cs-CZ" sz="2800" dirty="0"/>
              <a:t>::</a:t>
            </a:r>
            <a:r>
              <a:rPr lang="cs-CZ" sz="2800" dirty="0" err="1"/>
              <a:t>optional</a:t>
            </a:r>
            <a:r>
              <a:rPr lang="cs-CZ" sz="2800" dirty="0"/>
              <a:t> </a:t>
            </a:r>
            <a:r>
              <a:rPr lang="cs-CZ" sz="2800" dirty="0" err="1"/>
              <a:t>only</a:t>
            </a:r>
            <a:r>
              <a:rPr lang="cs-CZ" sz="2800" dirty="0"/>
              <a:t>, </a:t>
            </a:r>
            <a:r>
              <a:rPr lang="cs-CZ" sz="2800" dirty="0" err="1"/>
              <a:t>error</a:t>
            </a:r>
            <a:r>
              <a:rPr lang="cs-CZ" sz="2800" dirty="0"/>
              <a:t> </a:t>
            </a:r>
            <a:r>
              <a:rPr lang="cs-CZ" sz="2800" dirty="0" err="1"/>
              <a:t>otherwise</a:t>
            </a:r>
            <a:r>
              <a:rPr lang="cs-CZ" sz="2800" dirty="0"/>
              <a:t>.</a:t>
            </a:r>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34458114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hlinkClick r:id="rId2"/>
              </a:rPr>
              <a:t>std</a:t>
            </a:r>
            <a:r>
              <a:rPr lang="cs-CZ" sz="4000" b="1" dirty="0">
                <a:hlinkClick r:id="rId2"/>
              </a:rPr>
              <a:t>::</a:t>
            </a:r>
            <a:r>
              <a:rPr lang="cs-CZ" sz="4000" b="1" dirty="0" err="1">
                <a:hlinkClick r:id="rId2"/>
              </a:rPr>
              <a:t>expected</a:t>
            </a:r>
            <a:r>
              <a:rPr lang="cs-CZ" sz="4000" b="1" dirty="0"/>
              <a:t> – </a:t>
            </a:r>
            <a:r>
              <a:rPr lang="en-GB" sz="4000" b="1" dirty="0"/>
              <a:t>a value, or an error</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dirty="0"/>
              <a:t>std::expected – an alternative to std::pair&lt;T, E&gt;, or std::optional&lt;T&gt;</a:t>
            </a:r>
          </a:p>
          <a:p>
            <a:pPr marL="645750" indent="-285750">
              <a:buFont typeface="Arial" panose="020B0604020202020204" pitchFamily="34" charset="0"/>
              <a:buChar char="•"/>
            </a:pPr>
            <a:r>
              <a:rPr lang="en-GB" sz="2800" dirty="0"/>
              <a:t>C++23 feature</a:t>
            </a:r>
          </a:p>
          <a:p>
            <a:pPr marL="645750" indent="-285750">
              <a:buFont typeface="Arial" panose="020B0604020202020204" pitchFamily="34" charset="0"/>
              <a:buChar char="•"/>
            </a:pPr>
            <a:r>
              <a:rPr lang="en-GB" sz="2800" dirty="0"/>
              <a:t>std::expected&lt;T, E&gt; – either holds an expected value T, or unexpected value of type E.</a:t>
            </a:r>
          </a:p>
          <a:p>
            <a:pPr marL="645750" indent="-285750">
              <a:buFont typeface="Arial" panose="020B0604020202020204" pitchFamily="34" charset="0"/>
              <a:buChar char="•"/>
            </a:pPr>
            <a:r>
              <a:rPr lang="en-GB" sz="2800" dirty="0"/>
              <a:t>Never valueless (no need to check for null pointers).</a:t>
            </a:r>
          </a:p>
        </p:txBody>
      </p:sp>
      <p:sp>
        <p:nvSpPr>
          <p:cNvPr id="3" name="TextovéPole 2">
            <a:extLst>
              <a:ext uri="{FF2B5EF4-FFF2-40B4-BE49-F238E27FC236}">
                <a16:creationId xmlns:a16="http://schemas.microsoft.com/office/drawing/2014/main" id="{D87519AB-3A61-2BF0-AECA-6288E5B908FF}"/>
              </a:ext>
            </a:extLst>
          </p:cNvPr>
          <p:cNvSpPr txBox="1"/>
          <p:nvPr/>
        </p:nvSpPr>
        <p:spPr>
          <a:xfrm>
            <a:off x="183172" y="3723878"/>
            <a:ext cx="5518811" cy="2246769"/>
          </a:xfrm>
          <a:prstGeom prst="rect">
            <a:avLst/>
          </a:prstGeom>
          <a:noFill/>
        </p:spPr>
        <p:txBody>
          <a:bodyPr wrap="square">
            <a:spAutoFit/>
          </a:bodyPr>
          <a:lstStyle/>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iostream</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err="1">
                <a:solidFill>
                  <a:srgbClr val="A31515"/>
                </a:solidFill>
                <a:effectLst/>
                <a:latin typeface="Consolas" panose="020B0609020204030204" pitchFamily="49" charset="0"/>
              </a:rPr>
              <a:t>string</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r>
              <a:rPr lang="cs-CZ" sz="1400" b="0" dirty="0">
                <a:solidFill>
                  <a:srgbClr val="0000FF"/>
                </a:solidFill>
                <a:effectLst/>
                <a:latin typeface="Consolas" panose="020B0609020204030204" pitchFamily="49" charset="0"/>
              </a:rPr>
              <a:t>#include</a:t>
            </a:r>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&lt;</a:t>
            </a:r>
            <a:r>
              <a:rPr lang="cs-CZ" sz="1400" b="0" dirty="0">
                <a:solidFill>
                  <a:srgbClr val="A31515"/>
                </a:solidFill>
                <a:effectLst/>
                <a:latin typeface="Consolas" panose="020B0609020204030204" pitchFamily="49" charset="0"/>
              </a:rPr>
              <a:t>expected.hpp</a:t>
            </a:r>
            <a:r>
              <a:rPr lang="cs-CZ" sz="1400" b="0" dirty="0">
                <a:solidFill>
                  <a:srgbClr val="0000FF"/>
                </a:solidFill>
                <a:effectLst/>
                <a:latin typeface="Consolas" panose="020B0609020204030204" pitchFamily="49" charset="0"/>
              </a:rPr>
              <a:t>&gt;</a:t>
            </a:r>
            <a:endParaRPr lang="cs-CZ" sz="1400" b="0" dirty="0">
              <a:solidFill>
                <a:srgbClr val="000000"/>
              </a:solidFill>
              <a:effectLst/>
              <a:latin typeface="Consolas" panose="020B0609020204030204" pitchFamily="49" charset="0"/>
            </a:endParaRPr>
          </a:p>
          <a:p>
            <a:br>
              <a:rPr lang="cs-CZ" sz="1400" b="0" dirty="0">
                <a:solidFill>
                  <a:srgbClr val="000000"/>
                </a:solidFill>
                <a:effectLst/>
                <a:latin typeface="Consolas" panose="020B0609020204030204" pitchFamily="49" charset="0"/>
              </a:rPr>
            </a:b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expected</a:t>
            </a:r>
            <a:r>
              <a:rPr lang="cs-CZ" sz="1400" b="0" dirty="0">
                <a:solidFill>
                  <a:srgbClr val="000000"/>
                </a:solidFill>
                <a:effectLst/>
                <a:latin typeface="Consolas" panose="020B0609020204030204" pitchFamily="49" charset="0"/>
              </a:rPr>
              <a:t>&lt;</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string</a:t>
            </a:r>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&gt; </a:t>
            </a:r>
            <a:r>
              <a:rPr lang="cs-CZ" sz="1400" b="0" dirty="0" err="1">
                <a:solidFill>
                  <a:srgbClr val="000000"/>
                </a:solidFill>
                <a:effectLst/>
                <a:latin typeface="Consolas" panose="020B0609020204030204" pitchFamily="49" charset="0"/>
              </a:rPr>
              <a:t>divide</a:t>
            </a:r>
            <a:r>
              <a:rPr lang="cs-CZ" sz="1400" b="0" dirty="0">
                <a:solidFill>
                  <a:srgbClr val="000000"/>
                </a:solidFill>
                <a:effectLst/>
                <a:latin typeface="Consolas" panose="020B0609020204030204" pitchFamily="49" charset="0"/>
              </a:rPr>
              <a:t>(</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a, </a:t>
            </a:r>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b) {</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(b == </a:t>
            </a:r>
            <a:r>
              <a:rPr lang="cs-CZ" sz="1400" b="0" dirty="0">
                <a:solidFill>
                  <a:srgbClr val="098658"/>
                </a:solidFill>
                <a:effectLst/>
                <a:latin typeface="Consolas" panose="020B0609020204030204" pitchFamily="49" charset="0"/>
              </a:rPr>
              <a:t>0</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make_unexpected</a:t>
            </a:r>
            <a:r>
              <a:rPr lang="cs-CZ" sz="1400" b="0" dirty="0">
                <a:solidFill>
                  <a:srgbClr val="000000"/>
                </a:solidFill>
                <a:effectLst/>
                <a:latin typeface="Consolas" panose="020B0609020204030204" pitchFamily="49" charset="0"/>
              </a:rPr>
              <a:t>(</a:t>
            </a:r>
            <a:r>
              <a:rPr lang="cs-CZ" sz="1400" b="0" dirty="0">
                <a:solidFill>
                  <a:srgbClr val="098658"/>
                </a:solidFill>
                <a:effectLst/>
                <a:latin typeface="Consolas" panose="020B0609020204030204" pitchFamily="49" charset="0"/>
              </a:rPr>
              <a:t>0</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return</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to_string</a:t>
            </a:r>
            <a:r>
              <a:rPr lang="cs-CZ" sz="1400" b="0" dirty="0">
                <a:solidFill>
                  <a:srgbClr val="000000"/>
                </a:solidFill>
                <a:effectLst/>
                <a:latin typeface="Consolas" panose="020B0609020204030204" pitchFamily="49" charset="0"/>
              </a:rPr>
              <a:t>(a / b);</a:t>
            </a:r>
          </a:p>
          <a:p>
            <a:r>
              <a:rPr lang="cs-CZ" sz="1400" b="0" dirty="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D74A60E5-CE4E-861D-421D-F968FD7D6EB2}"/>
              </a:ext>
            </a:extLst>
          </p:cNvPr>
          <p:cNvSpPr txBox="1"/>
          <p:nvPr/>
        </p:nvSpPr>
        <p:spPr>
          <a:xfrm>
            <a:off x="5719564" y="5039258"/>
            <a:ext cx="6470053" cy="1815882"/>
          </a:xfrm>
          <a:prstGeom prst="rect">
            <a:avLst/>
          </a:prstGeom>
          <a:noFill/>
        </p:spPr>
        <p:txBody>
          <a:bodyPr wrap="square">
            <a:spAutoFit/>
          </a:bodyPr>
          <a:lstStyle/>
          <a:p>
            <a:r>
              <a:rPr lang="cs-CZ" sz="1400" b="0" dirty="0" err="1">
                <a:solidFill>
                  <a:srgbClr val="0000FF"/>
                </a:solidFill>
                <a:effectLst/>
                <a:latin typeface="Consolas" panose="020B0609020204030204" pitchFamily="49" charset="0"/>
              </a:rPr>
              <a:t>int</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main</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a:solidFill>
                  <a:srgbClr val="0000FF"/>
                </a:solidFill>
                <a:effectLst/>
                <a:latin typeface="Consolas" panose="020B0609020204030204" pitchFamily="49" charset="0"/>
              </a:rPr>
              <a:t>auto</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result</a:t>
            </a:r>
            <a:r>
              <a:rPr lang="cs-CZ" sz="1400" b="0" dirty="0">
                <a:solidFill>
                  <a:srgbClr val="000000"/>
                </a:solidFill>
                <a:effectLst/>
                <a:latin typeface="Consolas" panose="020B0609020204030204" pitchFamily="49" charset="0"/>
              </a:rPr>
              <a:t> = </a:t>
            </a:r>
            <a:r>
              <a:rPr lang="cs-CZ" sz="1400" b="0" dirty="0" err="1">
                <a:solidFill>
                  <a:srgbClr val="000000"/>
                </a:solidFill>
                <a:effectLst/>
                <a:latin typeface="Consolas" panose="020B0609020204030204" pitchFamily="49" charset="0"/>
              </a:rPr>
              <a:t>divide</a:t>
            </a:r>
            <a:r>
              <a:rPr lang="cs-CZ" sz="1400" b="0" dirty="0">
                <a:solidFill>
                  <a:srgbClr val="000000"/>
                </a:solidFill>
                <a:effectLst/>
                <a:latin typeface="Consolas" panose="020B0609020204030204" pitchFamily="49" charset="0"/>
              </a:rPr>
              <a:t>(</a:t>
            </a:r>
            <a:r>
              <a:rPr lang="cs-CZ" sz="1400" b="0" dirty="0">
                <a:solidFill>
                  <a:srgbClr val="098658"/>
                </a:solidFill>
                <a:effectLst/>
                <a:latin typeface="Consolas" panose="020B0609020204030204" pitchFamily="49" charset="0"/>
              </a:rPr>
              <a:t>10</a:t>
            </a:r>
            <a:r>
              <a:rPr lang="cs-CZ" sz="1400" b="0" dirty="0">
                <a:solidFill>
                  <a:srgbClr val="000000"/>
                </a:solidFill>
                <a:effectLst/>
                <a:latin typeface="Consolas" panose="020B0609020204030204" pitchFamily="49" charset="0"/>
              </a:rPr>
              <a:t>, </a:t>
            </a:r>
            <a:r>
              <a:rPr lang="cs-CZ" sz="1400" b="0" dirty="0">
                <a:solidFill>
                  <a:srgbClr val="098658"/>
                </a:solidFill>
                <a:effectLst/>
                <a:latin typeface="Consolas" panose="020B0609020204030204" pitchFamily="49" charset="0"/>
              </a:rPr>
              <a:t>2</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r>
              <a:rPr lang="cs-CZ" sz="1400" b="0" dirty="0" err="1">
                <a:solidFill>
                  <a:srgbClr val="0000FF"/>
                </a:solidFill>
                <a:effectLst/>
                <a:latin typeface="Consolas" panose="020B0609020204030204" pitchFamily="49" charset="0"/>
              </a:rPr>
              <a:t>if</a:t>
            </a:r>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result.has_value</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cout</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Result</a:t>
            </a:r>
            <a:r>
              <a:rPr lang="cs-CZ" sz="1400" b="0" dirty="0">
                <a:solidFill>
                  <a:srgbClr val="A31515"/>
                </a:solidFill>
                <a:effectLst/>
                <a:latin typeface="Consolas" panose="020B0609020204030204" pitchFamily="49" charset="0"/>
              </a:rPr>
              <a:t>: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result.value</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endl</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 </a:t>
            </a:r>
            <a:r>
              <a:rPr lang="cs-CZ" sz="1400" b="0" dirty="0" err="1">
                <a:solidFill>
                  <a:srgbClr val="0000FF"/>
                </a:solidFill>
                <a:effectLst/>
                <a:latin typeface="Consolas" panose="020B0609020204030204" pitchFamily="49" charset="0"/>
              </a:rPr>
              <a:t>else</a:t>
            </a:r>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cout</a:t>
            </a:r>
            <a:r>
              <a:rPr lang="cs-CZ" sz="1400" b="0" dirty="0">
                <a:solidFill>
                  <a:srgbClr val="000000"/>
                </a:solidFill>
                <a:effectLst/>
                <a:latin typeface="Consolas" panose="020B0609020204030204" pitchFamily="49" charset="0"/>
              </a:rPr>
              <a:t> &lt;&lt; </a:t>
            </a:r>
            <a:r>
              <a:rPr lang="cs-CZ" sz="1400" b="0" dirty="0">
                <a:solidFill>
                  <a:srgbClr val="A31515"/>
                </a:solidFill>
                <a:effectLst/>
                <a:latin typeface="Consolas" panose="020B0609020204030204" pitchFamily="49" charset="0"/>
              </a:rPr>
              <a:t>"</a:t>
            </a:r>
            <a:r>
              <a:rPr lang="cs-CZ" sz="1400" b="0" dirty="0" err="1">
                <a:solidFill>
                  <a:srgbClr val="A31515"/>
                </a:solidFill>
                <a:effectLst/>
                <a:latin typeface="Consolas" panose="020B0609020204030204" pitchFamily="49" charset="0"/>
              </a:rPr>
              <a:t>Error</a:t>
            </a:r>
            <a:r>
              <a:rPr lang="cs-CZ" sz="1400" b="0" dirty="0">
                <a:solidFill>
                  <a:srgbClr val="A31515"/>
                </a:solidFill>
                <a:effectLst/>
                <a:latin typeface="Consolas" panose="020B0609020204030204" pitchFamily="49" charset="0"/>
              </a:rPr>
              <a:t>: "</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result.error</a:t>
            </a:r>
            <a:r>
              <a:rPr lang="cs-CZ" sz="1400" b="0" dirty="0">
                <a:solidFill>
                  <a:srgbClr val="000000"/>
                </a:solidFill>
                <a:effectLst/>
                <a:latin typeface="Consolas" panose="020B0609020204030204" pitchFamily="49" charset="0"/>
              </a:rPr>
              <a:t>() &lt;&lt; </a:t>
            </a:r>
            <a:r>
              <a:rPr lang="cs-CZ" sz="1400" b="0" dirty="0" err="1">
                <a:solidFill>
                  <a:srgbClr val="000000"/>
                </a:solidFill>
                <a:effectLst/>
                <a:latin typeface="Consolas" panose="020B0609020204030204" pitchFamily="49" charset="0"/>
              </a:rPr>
              <a:t>std</a:t>
            </a:r>
            <a:r>
              <a:rPr lang="cs-CZ" sz="1400" b="0" dirty="0">
                <a:solidFill>
                  <a:srgbClr val="000000"/>
                </a:solidFill>
                <a:effectLst/>
                <a:latin typeface="Consolas" panose="020B0609020204030204" pitchFamily="49" charset="0"/>
              </a:rPr>
              <a:t>::</a:t>
            </a:r>
            <a:r>
              <a:rPr lang="cs-CZ" sz="1400" b="0" dirty="0" err="1">
                <a:solidFill>
                  <a:srgbClr val="000000"/>
                </a:solidFill>
                <a:effectLst/>
                <a:latin typeface="Consolas" panose="020B0609020204030204" pitchFamily="49" charset="0"/>
              </a:rPr>
              <a:t>endl</a:t>
            </a:r>
            <a:r>
              <a:rPr lang="cs-CZ" sz="1400" b="0" dirty="0">
                <a:solidFill>
                  <a:srgbClr val="000000"/>
                </a:solidFill>
                <a:effectLst/>
                <a:latin typeface="Consolas" panose="020B0609020204030204" pitchFamily="49" charset="0"/>
              </a:rPr>
              <a:t>;</a:t>
            </a:r>
          </a:p>
          <a:p>
            <a:r>
              <a:rPr lang="cs-CZ" sz="1400" b="0" dirty="0">
                <a:solidFill>
                  <a:srgbClr val="000000"/>
                </a:solidFill>
                <a:effectLst/>
                <a:latin typeface="Consolas" panose="020B0609020204030204" pitchFamily="49" charset="0"/>
              </a:rPr>
              <a:t>    }</a:t>
            </a:r>
          </a:p>
          <a:p>
            <a:r>
              <a:rPr lang="cs-CZ"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831315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dirty="0"/>
              <a:t>Path to </a:t>
            </a:r>
            <a:r>
              <a:rPr lang="cs-CZ" sz="4000" b="1" dirty="0" err="1"/>
              <a:t>std</a:t>
            </a:r>
            <a:r>
              <a:rPr lang="cs-CZ" sz="4000" b="1" dirty="0"/>
              <a:t>::</a:t>
            </a:r>
            <a:r>
              <a:rPr lang="en-GB" sz="4000" b="1" dirty="0"/>
              <a:t>variant</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dirty="0"/>
              <a:t>Try to implement a state machine for a door, see chart below.</a:t>
            </a:r>
          </a:p>
          <a:p>
            <a:pPr marL="645750" indent="-285750">
              <a:buFont typeface="Arial" panose="020B0604020202020204" pitchFamily="34" charset="0"/>
              <a:buChar char="•"/>
            </a:pPr>
            <a:r>
              <a:rPr lang="en-GB" sz="2800" dirty="0"/>
              <a:t>Do whatever implementation you can produce. No limits here. Just do it by yourself.</a:t>
            </a:r>
          </a:p>
          <a:p>
            <a:pPr marL="645750" indent="-285750">
              <a:buFont typeface="Arial" panose="020B0604020202020204" pitchFamily="34" charset="0"/>
              <a:buChar char="•"/>
            </a:pPr>
            <a:r>
              <a:rPr lang="en-GB" sz="2800" dirty="0"/>
              <a:t>For fun: Later, try to generate solution by AI.</a:t>
            </a:r>
          </a:p>
        </p:txBody>
      </p:sp>
      <p:pic>
        <p:nvPicPr>
          <p:cNvPr id="9" name="Obrázek 8">
            <a:extLst>
              <a:ext uri="{FF2B5EF4-FFF2-40B4-BE49-F238E27FC236}">
                <a16:creationId xmlns:a16="http://schemas.microsoft.com/office/drawing/2014/main" id="{BC7CD58B-FF29-22FA-DFB6-68C4E659B34A}"/>
              </a:ext>
            </a:extLst>
          </p:cNvPr>
          <p:cNvPicPr>
            <a:picLocks noChangeAspect="1"/>
          </p:cNvPicPr>
          <p:nvPr/>
        </p:nvPicPr>
        <p:blipFill>
          <a:blip r:embed="rId2"/>
          <a:stretch>
            <a:fillRect/>
          </a:stretch>
        </p:blipFill>
        <p:spPr>
          <a:xfrm>
            <a:off x="2258590" y="3616337"/>
            <a:ext cx="7674820" cy="3124207"/>
          </a:xfrm>
          <a:prstGeom prst="rect">
            <a:avLst/>
          </a:prstGeom>
        </p:spPr>
      </p:pic>
    </p:spTree>
    <p:extLst>
      <p:ext uri="{BB962C8B-B14F-4D97-AF65-F5344CB8AC3E}">
        <p14:creationId xmlns:p14="http://schemas.microsoft.com/office/powerpoint/2010/main" val="156273022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variant</a:t>
            </a:r>
            <a:r>
              <a:rPr lang="cs-CZ" sz="4000" b="1" dirty="0"/>
              <a:t> – </a:t>
            </a:r>
            <a:r>
              <a:rPr lang="en-GB" sz="4000" b="1" dirty="0"/>
              <a:t>a generic discriminated union</a:t>
            </a:r>
          </a:p>
        </p:txBody>
      </p:sp>
      <p:sp>
        <p:nvSpPr>
          <p:cNvPr id="5" name="TextovéPole 4"/>
          <p:cNvSpPr txBox="1"/>
          <p:nvPr/>
        </p:nvSpPr>
        <p:spPr>
          <a:xfrm>
            <a:off x="1" y="1477109"/>
            <a:ext cx="12191998" cy="4832092"/>
          </a:xfrm>
          <a:prstGeom prst="rect">
            <a:avLst/>
          </a:prstGeom>
          <a:noFill/>
        </p:spPr>
        <p:txBody>
          <a:bodyPr wrap="square" rtlCol="0">
            <a:spAutoFit/>
          </a:bodyPr>
          <a:lstStyle/>
          <a:p>
            <a:pPr marL="645750" indent="-285750">
              <a:buFont typeface="Arial" panose="020B0604020202020204" pitchFamily="34" charset="0"/>
              <a:buChar char="•"/>
            </a:pPr>
            <a:r>
              <a:rPr lang="en-GB" sz="2800" dirty="0"/>
              <a:t>A class template that represents a </a:t>
            </a:r>
            <a:r>
              <a:rPr lang="en-GB" sz="2800" b="1" dirty="0"/>
              <a:t>type-safe union</a:t>
            </a:r>
            <a:r>
              <a:rPr lang="en-GB" sz="2800" dirty="0"/>
              <a:t>, a.k.a. a discriminated union.</a:t>
            </a:r>
          </a:p>
          <a:p>
            <a:pPr marL="645750" indent="-285750">
              <a:buFont typeface="Arial" panose="020B0604020202020204" pitchFamily="34" charset="0"/>
              <a:buChar char="•"/>
            </a:pPr>
            <a:r>
              <a:rPr lang="en-GB" sz="2800" dirty="0"/>
              <a:t>The templated is supported by bunch of template functions</a:t>
            </a:r>
            <a:br>
              <a:rPr lang="cs-CZ" sz="2800" dirty="0"/>
            </a:br>
            <a:r>
              <a:rPr lang="en-GB" sz="2800" dirty="0"/>
              <a:t>to operate over or with std::variant.</a:t>
            </a:r>
          </a:p>
          <a:p>
            <a:pPr marL="645750" indent="-285750">
              <a:buFont typeface="Arial" panose="020B0604020202020204" pitchFamily="34" charset="0"/>
              <a:buChar char="•"/>
            </a:pPr>
            <a:r>
              <a:rPr lang="en-GB" sz="2800" dirty="0"/>
              <a:t>Syntax: std::variant&lt;T1, T2, T3,…&gt;</a:t>
            </a:r>
            <a:endParaRPr lang="cs-CZ" sz="2800" dirty="0"/>
          </a:p>
          <a:p>
            <a:pPr marL="645750" indent="-285750">
              <a:buFont typeface="Arial" panose="020B0604020202020204" pitchFamily="34" charset="0"/>
              <a:buChar char="•"/>
            </a:pPr>
            <a:r>
              <a:rPr lang="en-GB" sz="2800" dirty="0"/>
              <a:t>A low memory footprint (max(</a:t>
            </a:r>
            <a:r>
              <a:rPr lang="en-GB" sz="2800" dirty="0" err="1"/>
              <a:t>sizeof</a:t>
            </a:r>
            <a:r>
              <a:rPr lang="en-GB" sz="2800" dirty="0"/>
              <a:t>(T1), </a:t>
            </a:r>
            <a:r>
              <a:rPr lang="en-GB" sz="2800" dirty="0" err="1"/>
              <a:t>sizeof</a:t>
            </a:r>
            <a:r>
              <a:rPr lang="en-GB" sz="2800" dirty="0"/>
              <a:t>(T2),…, </a:t>
            </a:r>
            <a:r>
              <a:rPr lang="en-GB" sz="2800" dirty="0" err="1"/>
              <a:t>sizeof</a:t>
            </a:r>
            <a:r>
              <a:rPr lang="en-GB" sz="2800" dirty="0"/>
              <a:t>(Tn) + state).</a:t>
            </a:r>
          </a:p>
          <a:p>
            <a:pPr marL="645750" indent="-285750">
              <a:buFont typeface="Arial" panose="020B0604020202020204" pitchFamily="34" charset="0"/>
              <a:buChar char="•"/>
            </a:pPr>
            <a:r>
              <a:rPr lang="en-GB" sz="2800" dirty="0"/>
              <a:t>By default, it initialize by the default of the first alternative</a:t>
            </a:r>
            <a:br>
              <a:rPr lang="en-GB" sz="2800" dirty="0"/>
            </a:br>
            <a:r>
              <a:rPr lang="en-GB" sz="2800" dirty="0"/>
              <a:t>(</a:t>
            </a:r>
            <a:r>
              <a:rPr lang="en-GB" sz="2800" dirty="0">
                <a:latin typeface="Consolas" panose="020B0609020204030204" pitchFamily="49" charset="0"/>
              </a:rPr>
              <a:t>std::variant&lt;int, std::string&gt; s; // holds int 0</a:t>
            </a:r>
            <a:r>
              <a:rPr lang="en-GB" sz="2800" dirty="0"/>
              <a:t>)</a:t>
            </a:r>
          </a:p>
          <a:p>
            <a:pPr marL="645750" indent="-285750">
              <a:buFont typeface="Arial" panose="020B0604020202020204" pitchFamily="34" charset="0"/>
              <a:buChar char="•"/>
            </a:pPr>
            <a:r>
              <a:rPr lang="en-GB" sz="2800" dirty="0"/>
              <a:t>Holding a value is not guaranteed</a:t>
            </a:r>
            <a:br>
              <a:rPr lang="en-GB" sz="2800" dirty="0"/>
            </a:br>
            <a:r>
              <a:rPr lang="en-GB" sz="2800" dirty="0"/>
              <a:t>(an exception upon saving new state after clearing the old state)</a:t>
            </a:r>
          </a:p>
          <a:p>
            <a:pPr marL="645750" indent="-285750">
              <a:buFont typeface="Arial" panose="020B0604020202020204" pitchFamily="34" charset="0"/>
              <a:buChar char="•"/>
            </a:pPr>
            <a:r>
              <a:rPr lang="en-GB" sz="2800" dirty="0"/>
              <a:t>You can get creative and do monadic composition. 😎</a:t>
            </a:r>
          </a:p>
        </p:txBody>
      </p:sp>
    </p:spTree>
    <p:extLst>
      <p:ext uri="{BB962C8B-B14F-4D97-AF65-F5344CB8AC3E}">
        <p14:creationId xmlns:p14="http://schemas.microsoft.com/office/powerpoint/2010/main" val="33069671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variant</a:t>
            </a:r>
            <a:r>
              <a:rPr lang="cs-CZ" sz="4000" b="1" dirty="0"/>
              <a:t> – </a:t>
            </a:r>
            <a:r>
              <a:rPr lang="en-GB" sz="4000" b="1" dirty="0"/>
              <a:t>supporting functions</a:t>
            </a:r>
          </a:p>
        </p:txBody>
      </p:sp>
      <p:sp>
        <p:nvSpPr>
          <p:cNvPr id="5" name="TextovéPole 4"/>
          <p:cNvSpPr txBox="1"/>
          <p:nvPr/>
        </p:nvSpPr>
        <p:spPr>
          <a:xfrm>
            <a:off x="1" y="1477109"/>
            <a:ext cx="12191998" cy="4832092"/>
          </a:xfrm>
          <a:prstGeom prst="rect">
            <a:avLst/>
          </a:prstGeom>
          <a:noFill/>
        </p:spPr>
        <p:txBody>
          <a:bodyPr wrap="square" rtlCol="0">
            <a:spAutoFit/>
          </a:bodyPr>
          <a:lstStyle/>
          <a:p>
            <a:pPr marL="645750" indent="-285750">
              <a:buFont typeface="Arial" panose="020B0604020202020204" pitchFamily="34" charset="0"/>
              <a:buChar char="•"/>
            </a:pPr>
            <a:r>
              <a:rPr lang="en-GB" sz="2800" dirty="0">
                <a:hlinkClick r:id="rId2"/>
              </a:rPr>
              <a:t>std::get&lt;n&gt;</a:t>
            </a:r>
            <a:r>
              <a:rPr lang="en-GB" sz="2800" dirty="0"/>
              <a:t> – gets the Nth alternative from a std::variant</a:t>
            </a:r>
          </a:p>
          <a:p>
            <a:pPr marL="645750" indent="-285750">
              <a:buFont typeface="Arial" panose="020B0604020202020204" pitchFamily="34" charset="0"/>
              <a:buChar char="•"/>
            </a:pPr>
            <a:r>
              <a:rPr lang="en-GB" sz="2800" dirty="0">
                <a:hlinkClick r:id="rId3"/>
              </a:rPr>
              <a:t>std::</a:t>
            </a:r>
            <a:r>
              <a:rPr lang="en-GB" sz="2800" dirty="0" err="1">
                <a:hlinkClick r:id="rId3"/>
              </a:rPr>
              <a:t>get_if</a:t>
            </a:r>
            <a:r>
              <a:rPr lang="en-GB" sz="2800" dirty="0">
                <a:hlinkClick r:id="rId3"/>
              </a:rPr>
              <a:t>&lt;n&gt;</a:t>
            </a:r>
            <a:r>
              <a:rPr lang="en-GB" sz="2800" dirty="0"/>
              <a:t> – gets the value requested by the index (from 0) only if the value exists</a:t>
            </a:r>
          </a:p>
          <a:p>
            <a:pPr marL="645750" indent="-285750">
              <a:buFont typeface="Arial" panose="020B0604020202020204" pitchFamily="34" charset="0"/>
              <a:buChar char="•"/>
            </a:pPr>
            <a:r>
              <a:rPr lang="en-GB" sz="2800" dirty="0">
                <a:hlinkClick r:id="rId4"/>
              </a:rPr>
              <a:t>std::visit</a:t>
            </a:r>
            <a:r>
              <a:rPr lang="en-GB" sz="2800" dirty="0"/>
              <a:t> </a:t>
            </a:r>
            <a:r>
              <a:rPr lang="en-US" sz="2800" dirty="0"/>
              <a:t>– </a:t>
            </a:r>
            <a:r>
              <a:rPr lang="en-GB" sz="2800" dirty="0"/>
              <a:t>allows visit a variant in any state.</a:t>
            </a:r>
          </a:p>
          <a:p>
            <a:pPr marL="645750" indent="-285750">
              <a:buFont typeface="Arial" panose="020B0604020202020204" pitchFamily="34" charset="0"/>
              <a:buChar char="•"/>
            </a:pPr>
            <a:r>
              <a:rPr lang="en-GB" sz="2800" dirty="0">
                <a:hlinkClick r:id="rId5"/>
              </a:rPr>
              <a:t>std::</a:t>
            </a:r>
            <a:r>
              <a:rPr lang="en-GB" sz="2800" dirty="0" err="1">
                <a:hlinkClick r:id="rId5"/>
              </a:rPr>
              <a:t>holds_alternative</a:t>
            </a:r>
            <a:r>
              <a:rPr lang="en-GB" sz="2800" dirty="0">
                <a:hlinkClick r:id="rId5"/>
              </a:rPr>
              <a:t>&lt;T&gt;</a:t>
            </a:r>
            <a:r>
              <a:rPr lang="en-GB" sz="2800" dirty="0"/>
              <a:t> </a:t>
            </a:r>
            <a:r>
              <a:rPr lang="en-US" sz="2800" dirty="0"/>
              <a:t>– tests if a variant has T alternative set.</a:t>
            </a:r>
            <a:endParaRPr lang="en-GB" sz="2800" dirty="0"/>
          </a:p>
          <a:p>
            <a:pPr marL="645750" indent="-285750">
              <a:buFont typeface="Arial" panose="020B0604020202020204" pitchFamily="34" charset="0"/>
              <a:buChar char="•"/>
            </a:pPr>
            <a:r>
              <a:rPr lang="en-GB" sz="2800" dirty="0">
                <a:hlinkClick r:id="rId6"/>
              </a:rPr>
              <a:t>std::variant::index</a:t>
            </a:r>
            <a:r>
              <a:rPr lang="en-GB" sz="2800" dirty="0"/>
              <a:t> </a:t>
            </a:r>
            <a:r>
              <a:rPr lang="en-US" sz="2800" dirty="0"/>
              <a:t>– a member function of the variant class that returns an index of the set alternative.</a:t>
            </a:r>
          </a:p>
          <a:p>
            <a:pPr marL="645750" indent="-285750">
              <a:buFont typeface="Arial" panose="020B0604020202020204" pitchFamily="34" charset="0"/>
              <a:buChar char="•"/>
            </a:pPr>
            <a:r>
              <a:rPr lang="en-GB" sz="2800" dirty="0">
                <a:hlinkClick r:id="rId7"/>
              </a:rPr>
              <a:t>std::variant::</a:t>
            </a:r>
            <a:r>
              <a:rPr lang="en-GB" sz="2800" dirty="0" err="1">
                <a:hlinkClick r:id="rId7"/>
              </a:rPr>
              <a:t>valueless_by_exception</a:t>
            </a:r>
            <a:r>
              <a:rPr lang="en-GB" sz="2800" dirty="0"/>
              <a:t> </a:t>
            </a:r>
            <a:r>
              <a:rPr lang="en-US" sz="2800" dirty="0"/>
              <a:t>– a member function of the variant class that returns if a variant has value (</a:t>
            </a:r>
            <a:r>
              <a:rPr lang="en-US" sz="2800" i="1" dirty="0"/>
              <a:t>and failed upon exception</a:t>
            </a:r>
            <a:r>
              <a:rPr lang="en-US" sz="2800" dirty="0"/>
              <a:t>)</a:t>
            </a:r>
            <a:r>
              <a:rPr lang="en-US" sz="2800" i="1" dirty="0"/>
              <a:t>.</a:t>
            </a:r>
            <a:endParaRPr lang="cs-CZ" sz="2800" i="1" dirty="0"/>
          </a:p>
          <a:p>
            <a:pPr marL="645750" indent="-285750">
              <a:buFont typeface="Arial" panose="020B0604020202020204" pitchFamily="34" charset="0"/>
              <a:buChar char="•"/>
            </a:pPr>
            <a:r>
              <a:rPr lang="cs-CZ" sz="2800" dirty="0" err="1"/>
              <a:t>Std</a:t>
            </a:r>
            <a:r>
              <a:rPr lang="cs-CZ" sz="2800" dirty="0"/>
              <a:t>::</a:t>
            </a:r>
            <a:r>
              <a:rPr lang="cs-CZ" sz="2800" dirty="0" err="1"/>
              <a:t>monostate</a:t>
            </a:r>
            <a:endParaRPr lang="en-US" sz="2800" dirty="0"/>
          </a:p>
          <a:p>
            <a:pPr marL="64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4020382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std</a:t>
            </a:r>
            <a:r>
              <a:rPr lang="cs-CZ" sz="4000" b="1" dirty="0"/>
              <a:t>::</a:t>
            </a:r>
            <a:r>
              <a:rPr lang="en-GB" sz="4000" b="1" dirty="0"/>
              <a:t>visit</a:t>
            </a:r>
          </a:p>
        </p:txBody>
      </p:sp>
      <p:sp>
        <p:nvSpPr>
          <p:cNvPr id="5" name="TextovéPole 4"/>
          <p:cNvSpPr txBox="1"/>
          <p:nvPr/>
        </p:nvSpPr>
        <p:spPr>
          <a:xfrm>
            <a:off x="1" y="1477109"/>
            <a:ext cx="12191998" cy="954107"/>
          </a:xfrm>
          <a:prstGeom prst="rect">
            <a:avLst/>
          </a:prstGeom>
          <a:noFill/>
        </p:spPr>
        <p:txBody>
          <a:bodyPr wrap="square" rtlCol="0">
            <a:spAutoFit/>
          </a:bodyPr>
          <a:lstStyle/>
          <a:p>
            <a:pPr marL="645750" indent="-285750">
              <a:buFont typeface="Arial" panose="020B0604020202020204" pitchFamily="34" charset="0"/>
              <a:buChar char="•"/>
            </a:pPr>
            <a:r>
              <a:rPr lang="en-GB" sz="2800" dirty="0"/>
              <a:t>A way how to invoke an operation on the currently active type in the variant.</a:t>
            </a:r>
          </a:p>
          <a:p>
            <a:pPr marL="645750" indent="-285750">
              <a:buFont typeface="Arial" panose="020B0604020202020204" pitchFamily="34" charset="0"/>
              <a:buChar char="•"/>
            </a:pPr>
            <a:r>
              <a:rPr lang="en-GB" sz="2800" dirty="0"/>
              <a:t>A callable object with overloads for all the possible types in the variant.</a:t>
            </a:r>
          </a:p>
        </p:txBody>
      </p:sp>
    </p:spTree>
    <p:extLst>
      <p:ext uri="{BB962C8B-B14F-4D97-AF65-F5344CB8AC3E}">
        <p14:creationId xmlns:p14="http://schemas.microsoft.com/office/powerpoint/2010/main" val="10729156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Coroutines</a:t>
            </a:r>
            <a:br>
              <a:rPr lang="en-US"/>
            </a:br>
            <a:r>
              <a:rPr lang="en-US"/>
              <a:t>and Concurrency</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146426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ea typeface="Calibri"/>
                <a:cs typeface="Calibri"/>
              </a:rPr>
              <a:t>What it is all about?</a:t>
            </a:r>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solidFill>
                  <a:srgbClr val="000000"/>
                </a:solidFill>
                <a:ea typeface="+mn-lt"/>
                <a:cs typeface="+mn-lt"/>
              </a:rPr>
              <a:t>Generalized functions that can be suspended and resumed while keeping their state.</a:t>
            </a:r>
            <a:endParaRPr lang="cs-CZ">
              <a:solidFill>
                <a:srgbClr val="000000"/>
              </a:solidFill>
              <a:ea typeface="+mn-lt"/>
              <a:cs typeface="+mn-lt"/>
            </a:endParaRPr>
          </a:p>
          <a:p>
            <a:pPr marL="645160" indent="-285750">
              <a:buFont typeface="Arial" panose="020B0604020202020204" pitchFamily="34" charset="0"/>
              <a:buChar char="•"/>
            </a:pPr>
            <a:r>
              <a:rPr lang="en-GB" sz="2800">
                <a:solidFill>
                  <a:srgbClr val="000000"/>
                </a:solidFill>
                <a:ea typeface="+mn-lt"/>
                <a:cs typeface="+mn-lt"/>
              </a:rPr>
              <a:t>Typical use for cooperative multitasking.</a:t>
            </a:r>
          </a:p>
          <a:p>
            <a:pPr marL="645160" indent="-285750">
              <a:buFont typeface="Arial" panose="020B0604020202020204" pitchFamily="34" charset="0"/>
              <a:buChar char="•"/>
            </a:pPr>
            <a:r>
              <a:rPr lang="en-GB" sz="2800">
                <a:solidFill>
                  <a:srgbClr val="000000"/>
                </a:solidFill>
                <a:ea typeface="+mn-lt"/>
                <a:cs typeface="+mn-lt"/>
              </a:rPr>
              <a:t>Another use case is event-driven applications </a:t>
            </a:r>
            <a:br>
              <a:rPr lang="en-GB" sz="2800">
                <a:solidFill>
                  <a:srgbClr val="000000"/>
                </a:solidFill>
                <a:ea typeface="+mn-lt"/>
                <a:cs typeface="+mn-lt"/>
              </a:rPr>
            </a:br>
            <a:r>
              <a:rPr lang="en-GB" sz="2800">
                <a:solidFill>
                  <a:srgbClr val="000000"/>
                </a:solidFill>
                <a:ea typeface="+mn-lt"/>
                <a:cs typeface="+mn-lt"/>
              </a:rPr>
              <a:t>(simulations, games, servers, user interfaces, or some algorithms).</a:t>
            </a:r>
            <a:endParaRPr lang="cs-CZ">
              <a:solidFill>
                <a:srgbClr val="000000"/>
              </a:solidFill>
              <a:ea typeface="Calibri" panose="020F0502020204030204"/>
              <a:cs typeface="Calibri" panose="020F0502020204030204"/>
            </a:endParaRPr>
          </a:p>
          <a:p>
            <a:pPr marL="645160" indent="-285750">
              <a:buFont typeface="Arial" panose="020B0604020202020204" pitchFamily="34" charset="0"/>
              <a:buChar char="•"/>
            </a:pPr>
            <a:r>
              <a:rPr lang="en-GB" sz="2800">
                <a:solidFill>
                  <a:srgbClr val="000000"/>
                </a:solidFill>
                <a:ea typeface="+mn-lt"/>
                <a:cs typeface="+mn-lt"/>
              </a:rPr>
              <a:t>C++20 doesn't provide concrete coroutines but provides a framework for writing our coroutines.</a:t>
            </a:r>
            <a:endParaRPr lang="en-GB" sz="2800">
              <a:ea typeface="Calibri"/>
              <a:cs typeface="Calibri"/>
            </a:endParaRPr>
          </a:p>
          <a:p>
            <a:pPr marL="645160" indent="-285750">
              <a:buFont typeface="Arial" panose="020B0604020202020204" pitchFamily="34" charset="0"/>
              <a:buChar char="•"/>
            </a:pPr>
            <a:endParaRPr lang="en-GB" sz="2800">
              <a:ea typeface="Calibri"/>
              <a:cs typeface="Calibri"/>
            </a:endParaRPr>
          </a:p>
          <a:p>
            <a:pPr marL="645160" indent="-285750">
              <a:buFont typeface="Arial" panose="020B0604020202020204" pitchFamily="34" charset="0"/>
              <a:buChar char="•"/>
            </a:pPr>
            <a:endParaRPr lang="en-GB" sz="2800">
              <a:ea typeface="Calibri"/>
              <a:cs typeface="Calibri"/>
            </a:endParaRPr>
          </a:p>
          <a:p>
            <a:pPr marL="645160" indent="-285750">
              <a:buFont typeface="Arial" panose="020B0604020202020204" pitchFamily="34" charset="0"/>
              <a:buChar char="•"/>
            </a:pP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31429767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Modules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026426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modules</a:t>
            </a:r>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US" sz="2800"/>
              <a:t>Modules solves one of the biggest problem of C++ </a:t>
            </a:r>
            <a:br>
              <a:rPr lang="en-US" sz="2800"/>
            </a:br>
            <a:r>
              <a:rPr lang="en-US" sz="2800"/>
              <a:t>=&gt; the order of includes should not matter</a:t>
            </a:r>
            <a:br>
              <a:rPr lang="en-US" sz="2800"/>
            </a:br>
            <a:r>
              <a:rPr lang="en-US" sz="2800"/>
              <a:t>=&gt; but it does</a:t>
            </a:r>
          </a:p>
          <a:p>
            <a:pPr marL="645750" indent="-285750">
              <a:buFont typeface="Arial" panose="020B0604020202020204" pitchFamily="34" charset="0"/>
              <a:buChar char="•"/>
            </a:pPr>
            <a:r>
              <a:rPr lang="en-US" sz="2800"/>
              <a:t>See following example</a:t>
            </a:r>
            <a:br>
              <a:rPr lang="en-US" sz="2800"/>
            </a:br>
            <a:endParaRPr lang="cs-CZ" sz="2800"/>
          </a:p>
        </p:txBody>
      </p:sp>
      <p:sp>
        <p:nvSpPr>
          <p:cNvPr id="7" name="TextovéPole 6">
            <a:extLst>
              <a:ext uri="{FF2B5EF4-FFF2-40B4-BE49-F238E27FC236}">
                <a16:creationId xmlns:a16="http://schemas.microsoft.com/office/drawing/2014/main" id="{C83140E8-BC5F-4D68-8E07-3F5EE869FFEB}"/>
              </a:ext>
            </a:extLst>
          </p:cNvPr>
          <p:cNvSpPr txBox="1"/>
          <p:nvPr/>
        </p:nvSpPr>
        <p:spPr>
          <a:xfrm>
            <a:off x="492369" y="3723878"/>
            <a:ext cx="3985846" cy="2585323"/>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4970584" y="3540664"/>
            <a:ext cx="4325815" cy="3139321"/>
          </a:xfrm>
          <a:prstGeom prst="rect">
            <a:avLst/>
          </a:prstGeom>
          <a:noFill/>
        </p:spPr>
        <p:txBody>
          <a:bodyPr wrap="square">
            <a:spAutoFit/>
          </a:bodyPr>
          <a:lstStyle/>
          <a:p>
            <a:r>
              <a:rPr lang="en-GB" b="0">
                <a:solidFill>
                  <a:srgbClr val="0000FF"/>
                </a:solidFill>
                <a:effectLst/>
                <a:latin typeface="Consolas" panose="020B0609020204030204" pitchFamily="49" charset="0"/>
              </a:rPr>
              <a:t>#include</a:t>
            </a: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&lt;</a:t>
            </a:r>
            <a:r>
              <a:rPr lang="en-GB" b="0">
                <a:solidFill>
                  <a:srgbClr val="A31515"/>
                </a:solidFill>
                <a:effectLst/>
                <a:latin typeface="Consolas" panose="020B0609020204030204" pitchFamily="49" charset="0"/>
              </a:rPr>
              <a:t>string</a:t>
            </a:r>
            <a:r>
              <a:rPr lang="en-GB" b="0">
                <a:solidFill>
                  <a:srgbClr val="0000FF"/>
                </a:solidFill>
                <a:effectLst/>
                <a:latin typeface="Consolas" panose="020B0609020204030204" pitchFamily="49" charset="0"/>
              </a:rPr>
              <a:t>&gt;</a:t>
            </a:r>
            <a:endParaRPr lang="en-GB" b="0">
              <a:solidFill>
                <a:srgbClr val="000000"/>
              </a:solidFill>
              <a:effectLst/>
              <a:latin typeface="Consolas" panose="020B0609020204030204" pitchFamily="49" charset="0"/>
            </a:endParaRPr>
          </a:p>
          <a:p>
            <a:r>
              <a:rPr lang="en-GB" b="0">
                <a:solidFill>
                  <a:srgbClr val="0000FF"/>
                </a:solidFill>
                <a:effectLst/>
                <a:latin typeface="Consolas" panose="020B0609020204030204" pitchFamily="49" charset="0"/>
              </a:rPr>
              <a:t>#include</a:t>
            </a: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a:t>
            </a:r>
            <a:r>
              <a:rPr lang="en-GB" b="0" err="1">
                <a:solidFill>
                  <a:srgbClr val="A31515"/>
                </a:solidFill>
                <a:effectLst/>
                <a:latin typeface="Consolas" panose="020B0609020204030204" pitchFamily="49" charset="0"/>
              </a:rPr>
              <a:t>Employee.h</a:t>
            </a:r>
            <a:r>
              <a:rPr lang="en-GB" b="0">
                <a:solidFill>
                  <a:srgbClr val="0000FF"/>
                </a:solidFill>
                <a:effectLst/>
                <a:latin typeface="Consolas" panose="020B0609020204030204" pitchFamily="49" charset="0"/>
              </a:rPr>
              <a:t>"</a:t>
            </a:r>
            <a:endParaRPr lang="en-GB" b="0">
              <a:solidFill>
                <a:srgbClr val="000000"/>
              </a:solidFill>
              <a:effectLst/>
              <a:latin typeface="Consolas" panose="020B0609020204030204" pitchFamily="49" charset="0"/>
            </a:endParaRPr>
          </a:p>
          <a:p>
            <a:br>
              <a:rPr lang="en-GB" b="0">
                <a:solidFill>
                  <a:srgbClr val="000000"/>
                </a:solidFill>
                <a:effectLst/>
                <a:latin typeface="Consolas" panose="020B0609020204030204" pitchFamily="49" charset="0"/>
              </a:rPr>
            </a:br>
            <a:r>
              <a:rPr lang="en-GB" b="0">
                <a:solidFill>
                  <a:srgbClr val="0000FF"/>
                </a:solidFill>
                <a:effectLst/>
                <a:latin typeface="Consolas" panose="020B0609020204030204" pitchFamily="49" charset="0"/>
              </a:rPr>
              <a:t>int</a:t>
            </a:r>
            <a:r>
              <a:rPr lang="en-GB" b="0">
                <a:solidFill>
                  <a:srgbClr val="000000"/>
                </a:solidFill>
                <a:effectLst/>
                <a:latin typeface="Consolas" panose="020B0609020204030204" pitchFamily="49" charset="0"/>
              </a:rPr>
              <a:t> main()</a:t>
            </a:r>
          </a:p>
          <a:p>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std::string name = </a:t>
            </a:r>
            <a:r>
              <a:rPr lang="en-GB" b="0">
                <a:solidFill>
                  <a:srgbClr val="A31515"/>
                </a:solidFill>
                <a:effectLst/>
                <a:latin typeface="Consolas" panose="020B0609020204030204" pitchFamily="49" charset="0"/>
              </a:rPr>
              <a:t>"Kate"</a:t>
            </a:r>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Employee someone;</a:t>
            </a:r>
          </a:p>
          <a:p>
            <a:br>
              <a:rPr lang="en-GB" b="0">
                <a:solidFill>
                  <a:srgbClr val="000000"/>
                </a:solidFill>
                <a:effectLst/>
                <a:latin typeface="Consolas" panose="020B0609020204030204" pitchFamily="49" charset="0"/>
              </a:rPr>
            </a:br>
            <a:r>
              <a:rPr lang="en-GB" b="0">
                <a:solidFill>
                  <a:srgbClr val="000000"/>
                </a:solidFill>
                <a:effectLst/>
                <a:latin typeface="Consolas" panose="020B0609020204030204" pitchFamily="49" charset="0"/>
              </a:rPr>
              <a:t>    </a:t>
            </a:r>
            <a:r>
              <a:rPr lang="en-GB" b="0">
                <a:solidFill>
                  <a:srgbClr val="0000FF"/>
                </a:solidFill>
                <a:effectLst/>
                <a:latin typeface="Consolas" panose="020B0609020204030204" pitchFamily="49" charset="0"/>
              </a:rPr>
              <a:t>int</a:t>
            </a:r>
            <a:r>
              <a:rPr lang="en-GB" b="0">
                <a:solidFill>
                  <a:srgbClr val="000000"/>
                </a:solidFill>
                <a:effectLst/>
                <a:latin typeface="Consolas" panose="020B0609020204030204" pitchFamily="49" charset="0"/>
              </a:rPr>
              <a:t> limit = </a:t>
            </a:r>
            <a:r>
              <a:rPr lang="en-GB" b="0">
                <a:solidFill>
                  <a:srgbClr val="098658"/>
                </a:solidFill>
                <a:effectLst/>
                <a:latin typeface="Consolas" panose="020B0609020204030204" pitchFamily="49" charset="0"/>
              </a:rPr>
              <a:t>10</a:t>
            </a:r>
            <a:r>
              <a:rPr lang="en-GB" b="0">
                <a:solidFill>
                  <a:srgbClr val="000000"/>
                </a:solidFill>
                <a:effectLst/>
                <a:latin typeface="Consolas" panose="020B0609020204030204" pitchFamily="49" charset="0"/>
              </a:rPr>
              <a:t>;</a:t>
            </a:r>
          </a:p>
          <a:p>
            <a:r>
              <a:rPr lang="en-GB" b="0">
                <a:solidFill>
                  <a:srgbClr val="000000"/>
                </a:solidFill>
                <a:effectLst/>
                <a:latin typeface="Consolas" panose="020B0609020204030204" pitchFamily="49" charset="0"/>
              </a:rPr>
              <a:t>    </a:t>
            </a:r>
            <a:r>
              <a:rPr lang="en-GB" b="0">
                <a:solidFill>
                  <a:srgbClr val="008000"/>
                </a:solidFill>
                <a:effectLst/>
                <a:latin typeface="Consolas" panose="020B0609020204030204" pitchFamily="49" charset="0"/>
              </a:rPr>
              <a:t>//int LIMIT = 30;</a:t>
            </a:r>
            <a:endParaRPr lang="en-GB" b="0">
              <a:solidFill>
                <a:srgbClr val="000000"/>
              </a:solidFill>
              <a:effectLst/>
              <a:latin typeface="Consolas" panose="020B0609020204030204" pitchFamily="49" charset="0"/>
            </a:endParaRPr>
          </a:p>
          <a:p>
            <a:r>
              <a:rPr lang="en-GB" b="0">
                <a:solidFill>
                  <a:srgbClr val="000000"/>
                </a:solidFill>
                <a:effectLst/>
                <a:latin typeface="Consolas" panose="020B0609020204030204" pitchFamily="49" charset="0"/>
              </a:rPr>
              <a:t>}</a:t>
            </a:r>
          </a:p>
        </p:txBody>
      </p:sp>
      <p:sp>
        <p:nvSpPr>
          <p:cNvPr id="11" name="TextovéPole 10">
            <a:extLst>
              <a:ext uri="{FF2B5EF4-FFF2-40B4-BE49-F238E27FC236}">
                <a16:creationId xmlns:a16="http://schemas.microsoft.com/office/drawing/2014/main" id="{F097DC7B-9AD4-0F42-302C-279531AFFCDD}"/>
              </a:ext>
            </a:extLst>
          </p:cNvPr>
          <p:cNvSpPr txBox="1"/>
          <p:nvPr/>
        </p:nvSpPr>
        <p:spPr>
          <a:xfrm>
            <a:off x="9296399" y="4022396"/>
            <a:ext cx="2250832" cy="1938992"/>
          </a:xfrm>
          <a:prstGeom prst="rect">
            <a:avLst/>
          </a:prstGeom>
          <a:noFill/>
        </p:spPr>
        <p:txBody>
          <a:bodyPr wrap="square">
            <a:spAutoFit/>
          </a:bodyPr>
          <a:lstStyle/>
          <a:p>
            <a:r>
              <a:rPr lang="en-GB" sz="4000"/>
              <a:t>Will this build? </a:t>
            </a:r>
            <a:r>
              <a:rPr lang="en-US" sz="4000"/>
              <a:t>🤔</a:t>
            </a:r>
            <a:endParaRPr lang="cs-CZ" sz="4000"/>
          </a:p>
        </p:txBody>
      </p:sp>
    </p:spTree>
    <p:extLst>
      <p:ext uri="{BB962C8B-B14F-4D97-AF65-F5344CB8AC3E}">
        <p14:creationId xmlns:p14="http://schemas.microsoft.com/office/powerpoint/2010/main" val="96104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874350" indent="-514350">
              <a:buFont typeface="+mj-lt"/>
              <a:buAutoNum type="arabicPeriod"/>
            </a:pPr>
            <a:r>
              <a:rPr lang="en-US" sz="2800"/>
              <a:t>What is the coding paradigm supported in C++? </a:t>
            </a:r>
            <a:r>
              <a:rPr lang="en-US" sz="2800">
                <a:solidFill>
                  <a:schemeClr val="bg1"/>
                </a:solidFill>
              </a:rPr>
              <a:t>(generic, Object-Oriented, Imperative)</a:t>
            </a:r>
          </a:p>
          <a:p>
            <a:pPr marL="874350" indent="-514350">
              <a:buFont typeface="+mj-lt"/>
              <a:buAutoNum type="arabicPeriod"/>
            </a:pPr>
            <a:r>
              <a:rPr lang="en-US" sz="2800"/>
              <a:t>Which function is the entry point to a C++ program? </a:t>
            </a:r>
            <a:r>
              <a:rPr lang="en-GB" sz="2800">
                <a:solidFill>
                  <a:schemeClr val="bg1"/>
                </a:solidFill>
              </a:rPr>
              <a:t>(main)</a:t>
            </a:r>
          </a:p>
          <a:p>
            <a:pPr marL="874350" indent="-514350">
              <a:buFont typeface="+mj-lt"/>
              <a:buAutoNum type="arabicPeriod"/>
            </a:pPr>
            <a:r>
              <a:rPr lang="en-US" sz="2800"/>
              <a:t>How do you bring a namespace into your code so you do not have to prefix the function name with that namespace? </a:t>
            </a:r>
            <a:r>
              <a:rPr lang="en-GB" sz="2800">
                <a:solidFill>
                  <a:schemeClr val="bg1"/>
                </a:solidFill>
              </a:rPr>
              <a:t>(</a:t>
            </a:r>
            <a:r>
              <a:rPr lang="cs-CZ" sz="2800" err="1">
                <a:solidFill>
                  <a:schemeClr val="bg1"/>
                </a:solidFill>
              </a:rPr>
              <a:t>using</a:t>
            </a:r>
            <a:r>
              <a:rPr lang="cs-CZ" sz="2800">
                <a:solidFill>
                  <a:schemeClr val="bg1"/>
                </a:solidFill>
              </a:rPr>
              <a:t> </a:t>
            </a:r>
            <a:r>
              <a:rPr lang="cs-CZ" sz="2800" err="1">
                <a:solidFill>
                  <a:schemeClr val="bg1"/>
                </a:solidFill>
              </a:rPr>
              <a:t>namespace</a:t>
            </a:r>
            <a:r>
              <a:rPr lang="en-GB" sz="2800">
                <a:solidFill>
                  <a:schemeClr val="bg1"/>
                </a:solidFill>
              </a:rPr>
              <a:t>)</a:t>
            </a:r>
          </a:p>
          <a:p>
            <a:pPr marL="874350" indent="-514350">
              <a:buFont typeface="+mj-lt"/>
              <a:buAutoNum type="arabicPeriod"/>
            </a:pPr>
            <a:r>
              <a:rPr lang="cs-CZ" sz="2800"/>
              <a:t>How do we </a:t>
            </a:r>
            <a:r>
              <a:rPr lang="en-US" sz="2800"/>
              <a:t>terminate a statement in C++? </a:t>
            </a:r>
            <a:r>
              <a:rPr lang="en-US" sz="2800">
                <a:solidFill>
                  <a:schemeClr val="bg1"/>
                </a:solidFill>
              </a:rPr>
              <a:t>(</a:t>
            </a:r>
            <a:r>
              <a:rPr lang="cs-CZ" sz="2800" err="1">
                <a:solidFill>
                  <a:schemeClr val="bg1"/>
                </a:solidFill>
              </a:rPr>
              <a:t>semilon</a:t>
            </a:r>
            <a:r>
              <a:rPr lang="cs-CZ" sz="2800">
                <a:solidFill>
                  <a:schemeClr val="bg1"/>
                </a:solidFill>
              </a:rPr>
              <a:t> ;</a:t>
            </a:r>
            <a:r>
              <a:rPr lang="en-US" sz="2800">
                <a:solidFill>
                  <a:schemeClr val="bg1"/>
                </a:solidFill>
              </a:rPr>
              <a:t>)</a:t>
            </a:r>
          </a:p>
          <a:p>
            <a:pPr marL="874350" indent="-514350">
              <a:buFont typeface="+mj-lt"/>
              <a:buAutoNum type="arabicPeriod"/>
            </a:pPr>
            <a:r>
              <a:rPr lang="en-US" sz="2800"/>
              <a:t>Why is the variable with name “</a:t>
            </a:r>
            <a:r>
              <a:rPr lang="cs-CZ" sz="2800"/>
              <a:t>return</a:t>
            </a:r>
            <a:r>
              <a:rPr lang="en-US" sz="2800"/>
              <a:t>” invalid? </a:t>
            </a:r>
            <a:r>
              <a:rPr lang="en-US" sz="2800">
                <a:solidFill>
                  <a:schemeClr val="bg1"/>
                </a:solidFill>
              </a:rPr>
              <a:t>(</a:t>
            </a:r>
            <a:r>
              <a:rPr lang="cs-CZ" sz="2800">
                <a:solidFill>
                  <a:schemeClr val="bg1"/>
                </a:solidFill>
              </a:rPr>
              <a:t>return</a:t>
            </a:r>
            <a:r>
              <a:rPr lang="en-US" sz="2800">
                <a:solidFill>
                  <a:schemeClr val="bg1"/>
                </a:solidFill>
              </a:rPr>
              <a:t> is C++ keyword)</a:t>
            </a:r>
            <a:endParaRPr lang="cs-CZ" sz="2800">
              <a:solidFill>
                <a:schemeClr val="bg1"/>
              </a:solidFill>
            </a:endParaRPr>
          </a:p>
        </p:txBody>
      </p:sp>
    </p:spTree>
    <p:extLst>
      <p:ext uri="{BB962C8B-B14F-4D97-AF65-F5344CB8AC3E}">
        <p14:creationId xmlns:p14="http://schemas.microsoft.com/office/powerpoint/2010/main" val="207274462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2585323"/>
          </a:xfrm>
          <a:prstGeom prst="rect">
            <a:avLst/>
          </a:prstGeom>
          <a:noFill/>
        </p:spPr>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5146431" y="1566262"/>
            <a:ext cx="4325815"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a:t>
            </a:r>
            <a:r>
              <a:rPr lang="en-US" b="0" err="1">
                <a:solidFill>
                  <a:srgbClr val="A31515"/>
                </a:solidFill>
                <a:effectLst/>
                <a:latin typeface="Consolas" panose="020B0609020204030204" pitchFamily="49" charset="0"/>
              </a:rPr>
              <a:t>Employee.h</a:t>
            </a:r>
            <a:r>
              <a:rPr lang="en-US" b="0">
                <a:solidFill>
                  <a:srgbClr val="0000FF"/>
                </a:solidFill>
                <a:effectLst/>
                <a:latin typeface="Consolas" panose="020B0609020204030204" pitchFamily="49" charset="0"/>
              </a:rPr>
              <a: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someone</a:t>
            </a:r>
            <a:r>
              <a:rPr lang="cs-CZ"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//int LIMIT = 30;</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7694302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endParaRPr lang="en-US" b="0">
              <a:solidFill>
                <a:srgbClr val="0000FF"/>
              </a:solidFill>
              <a:effectLst/>
              <a:latin typeface="Consolas" panose="020B0609020204030204" pitchFamily="49" charset="0"/>
            </a:endParaRPr>
          </a:p>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4360985" y="1430510"/>
            <a:ext cx="7831015" cy="3416320"/>
          </a:xfrm>
          <a:prstGeom prst="rect">
            <a:avLst/>
          </a:prstGeom>
          <a:noFill/>
        </p:spPr>
        <p:txBody>
          <a:bodyPr wrap="square">
            <a:spAutoFit/>
          </a:bodyPr>
          <a:lstStyle/>
          <a:p>
            <a:r>
              <a:rPr lang="en-US" b="0">
                <a:solidFill>
                  <a:srgbClr val="008000"/>
                </a:solidFill>
                <a:effectLst/>
                <a:latin typeface="Consolas" panose="020B0609020204030204" pitchFamily="49" charset="0"/>
              </a:rPr>
              <a:t>//#include "</a:t>
            </a:r>
            <a:r>
              <a:rPr lang="en-US" b="0" err="1">
                <a:solidFill>
                  <a:srgbClr val="008000"/>
                </a:solidFill>
                <a:effectLst/>
                <a:latin typeface="Consolas" panose="020B0609020204030204" pitchFamily="49" charset="0"/>
              </a:rPr>
              <a:t>Employee.h</a:t>
            </a:r>
            <a:r>
              <a:rPr lang="en-US" b="0">
                <a:solidFill>
                  <a:srgbClr val="008000"/>
                </a:solidFill>
                <a:effectLst/>
                <a:latin typeface="Consolas" panose="020B0609020204030204" pitchFamily="49" charset="0"/>
              </a:rPr>
              <a: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After some time, some change,</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I don't need the </a:t>
            </a:r>
            <a:r>
              <a:rPr lang="en-US" b="0" err="1">
                <a:solidFill>
                  <a:srgbClr val="008000"/>
                </a:solidFill>
                <a:effectLst/>
                <a:latin typeface="Consolas" panose="020B0609020204030204" pitchFamily="49" charset="0"/>
              </a:rPr>
              <a:t>Empoyee</a:t>
            </a:r>
            <a:r>
              <a:rPr lang="en-US" b="0">
                <a:solidFill>
                  <a:srgbClr val="008000"/>
                </a:solidFill>
                <a:effectLst/>
                <a:latin typeface="Consolas" panose="020B0609020204030204" pitchFamily="49" charset="0"/>
              </a:rPr>
              <a:t> and its header file, right?</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//Employee someone;</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//int LIMIT = 30;</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86194B85-3197-5BE3-34DC-9B32BD200D3E}"/>
              </a:ext>
            </a:extLst>
          </p:cNvPr>
          <p:cNvSpPr txBox="1"/>
          <p:nvPr/>
        </p:nvSpPr>
        <p:spPr>
          <a:xfrm>
            <a:off x="0" y="5814648"/>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Use of string is leaking out</a:t>
            </a:r>
            <a:endParaRPr lang="cs-CZ" sz="2800"/>
          </a:p>
        </p:txBody>
      </p:sp>
    </p:spTree>
    <p:extLst>
      <p:ext uri="{BB962C8B-B14F-4D97-AF65-F5344CB8AC3E}">
        <p14:creationId xmlns:p14="http://schemas.microsoft.com/office/powerpoint/2010/main" val="16912928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How about this? </a:t>
            </a:r>
            <a:r>
              <a:rPr lang="en-US" sz="4000"/>
              <a:t>🤔</a:t>
            </a:r>
            <a:endParaRPr lang="en-GB" sz="4000" b="1"/>
          </a:p>
        </p:txBody>
      </p:sp>
      <p:sp>
        <p:nvSpPr>
          <p:cNvPr id="7" name="TextovéPole 6">
            <a:extLst>
              <a:ext uri="{FF2B5EF4-FFF2-40B4-BE49-F238E27FC236}">
                <a16:creationId xmlns:a16="http://schemas.microsoft.com/office/drawing/2014/main" id="{C83140E8-BC5F-4D68-8E07-3F5EE869FFEB}"/>
              </a:ext>
            </a:extLst>
          </p:cNvPr>
          <p:cNvSpPr txBox="1"/>
          <p:nvPr/>
        </p:nvSpPr>
        <p:spPr>
          <a:xfrm>
            <a:off x="422031" y="1707509"/>
            <a:ext cx="3985846"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endParaRPr lang="en-US" b="0">
              <a:solidFill>
                <a:srgbClr val="0000FF"/>
              </a:solidFill>
              <a:effectLst/>
              <a:latin typeface="Consolas" panose="020B0609020204030204" pitchFamily="49" charset="0"/>
            </a:endParaRPr>
          </a:p>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9" name="TextovéPole 8">
            <a:extLst>
              <a:ext uri="{FF2B5EF4-FFF2-40B4-BE49-F238E27FC236}">
                <a16:creationId xmlns:a16="http://schemas.microsoft.com/office/drawing/2014/main" id="{760999E8-A22A-7891-40D5-EDA94CC43E68}"/>
              </a:ext>
            </a:extLst>
          </p:cNvPr>
          <p:cNvSpPr txBox="1"/>
          <p:nvPr/>
        </p:nvSpPr>
        <p:spPr>
          <a:xfrm>
            <a:off x="5146431" y="1566262"/>
            <a:ext cx="4325815" cy="3139321"/>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string</a:t>
            </a:r>
            <a:r>
              <a:rPr lang="en-US" b="0">
                <a:solidFill>
                  <a:srgbClr val="0000FF"/>
                </a:solidFill>
                <a:effectLst/>
                <a:latin typeface="Consolas" panose="020B0609020204030204" pitchFamily="49" charset="0"/>
              </a:rPr>
              <a:t>&gt;</a:t>
            </a:r>
          </a:p>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a:t>
            </a:r>
            <a:r>
              <a:rPr lang="en-US" b="0" err="1">
                <a:solidFill>
                  <a:srgbClr val="A31515"/>
                </a:solidFill>
                <a:effectLst/>
                <a:latin typeface="Consolas" panose="020B0609020204030204" pitchFamily="49" charset="0"/>
              </a:rPr>
              <a:t>Employee.h</a:t>
            </a:r>
            <a:r>
              <a:rPr lang="en-US" b="0">
                <a:solidFill>
                  <a:srgbClr val="0000FF"/>
                </a:solidFill>
                <a:effectLst/>
                <a:latin typeface="Consolas" panose="020B0609020204030204" pitchFamily="49" charset="0"/>
              </a:rPr>
              <a:t>"</a:t>
            </a:r>
            <a:endParaRPr lang="en-US" b="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"Kate"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someone</a:t>
            </a:r>
            <a:r>
              <a:rPr lang="cs-CZ"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LIMIT = </a:t>
            </a:r>
            <a:r>
              <a:rPr lang="cs-CZ" b="0">
                <a:solidFill>
                  <a:srgbClr val="098658"/>
                </a:solidFill>
                <a:effectLst/>
                <a:latin typeface="Consolas" panose="020B0609020204030204" pitchFamily="49" charset="0"/>
              </a:rPr>
              <a:t>30</a:t>
            </a:r>
            <a:r>
              <a:rPr lang="cs-CZ"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
        <p:nvSpPr>
          <p:cNvPr id="2" name="TextovéPole 1">
            <a:extLst>
              <a:ext uri="{FF2B5EF4-FFF2-40B4-BE49-F238E27FC236}">
                <a16:creationId xmlns:a16="http://schemas.microsoft.com/office/drawing/2014/main" id="{0DFBDC65-0D53-0BCE-8675-C19621CA322D}"/>
              </a:ext>
            </a:extLst>
          </p:cNvPr>
          <p:cNvSpPr txBox="1"/>
          <p:nvPr/>
        </p:nvSpPr>
        <p:spPr>
          <a:xfrm>
            <a:off x="0" y="5814648"/>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Implementation details is leaking out from the header</a:t>
            </a:r>
            <a:endParaRPr lang="cs-CZ" sz="2800"/>
          </a:p>
        </p:txBody>
      </p:sp>
    </p:spTree>
    <p:extLst>
      <p:ext uri="{BB962C8B-B14F-4D97-AF65-F5344CB8AC3E}">
        <p14:creationId xmlns:p14="http://schemas.microsoft.com/office/powerpoint/2010/main" val="37946620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 About modules again</a:t>
            </a:r>
          </a:p>
        </p:txBody>
      </p:sp>
      <p:sp>
        <p:nvSpPr>
          <p:cNvPr id="5" name="TextovéPole 4"/>
          <p:cNvSpPr txBox="1"/>
          <p:nvPr/>
        </p:nvSpPr>
        <p:spPr>
          <a:xfrm>
            <a:off x="0" y="1477109"/>
            <a:ext cx="7584831" cy="4832092"/>
          </a:xfrm>
          <a:prstGeom prst="rect">
            <a:avLst/>
          </a:prstGeom>
          <a:noFill/>
        </p:spPr>
        <p:txBody>
          <a:bodyPr wrap="square" rtlCol="0">
            <a:spAutoFit/>
          </a:bodyPr>
          <a:lstStyle/>
          <a:p>
            <a:pPr marL="645750" indent="-285750">
              <a:buFont typeface="Arial" panose="020B0604020202020204" pitchFamily="34" charset="0"/>
              <a:buChar char="•"/>
            </a:pPr>
            <a:r>
              <a:rPr lang="en-US" sz="2800"/>
              <a:t>Modules solves one of the biggest problem of C++ – the include hell.</a:t>
            </a:r>
          </a:p>
          <a:p>
            <a:pPr marL="645750" indent="-285750">
              <a:buFont typeface="Arial" panose="020B0604020202020204" pitchFamily="34" charset="0"/>
              <a:buChar char="•"/>
            </a:pPr>
            <a:r>
              <a:rPr lang="en-US" sz="2800"/>
              <a:t>Modules removes tedious errors related with the order of includes.</a:t>
            </a:r>
          </a:p>
          <a:p>
            <a:pPr marL="645750" indent="-285750">
              <a:buFont typeface="Arial" panose="020B0604020202020204" pitchFamily="34" charset="0"/>
              <a:buChar char="•"/>
            </a:pPr>
            <a:r>
              <a:rPr lang="en-US" sz="2800"/>
              <a:t>Modules solves the leakage of implementation details from include files.</a:t>
            </a:r>
          </a:p>
          <a:p>
            <a:pPr marL="645750" indent="-285750">
              <a:buFont typeface="Arial" panose="020B0604020202020204" pitchFamily="34" charset="0"/>
              <a:buChar char="•"/>
            </a:pPr>
            <a:r>
              <a:rPr lang="en-US" sz="2800"/>
              <a:t>Modules are finally </a:t>
            </a:r>
            <a:r>
              <a:rPr lang="en-US" sz="2800" b="1"/>
              <a:t>the modern way how to manage includes!</a:t>
            </a:r>
          </a:p>
          <a:p>
            <a:pPr marL="645750" indent="-285750">
              <a:buFont typeface="Arial" panose="020B0604020202020204" pitchFamily="34" charset="0"/>
              <a:buChar char="•"/>
            </a:pPr>
            <a:r>
              <a:rPr lang="en-US" sz="2800"/>
              <a:t>10 years from now, nobody would care about includes header files (hopefully).</a:t>
            </a:r>
            <a:br>
              <a:rPr lang="en-US" sz="2800"/>
            </a:br>
            <a:endParaRPr lang="cs-CZ" sz="2800"/>
          </a:p>
        </p:txBody>
      </p:sp>
      <p:sp>
        <p:nvSpPr>
          <p:cNvPr id="3" name="TextovéPole 2">
            <a:extLst>
              <a:ext uri="{FF2B5EF4-FFF2-40B4-BE49-F238E27FC236}">
                <a16:creationId xmlns:a16="http://schemas.microsoft.com/office/drawing/2014/main" id="{E0A68CB0-EF07-0641-520D-216711C746C2}"/>
              </a:ext>
            </a:extLst>
          </p:cNvPr>
          <p:cNvSpPr txBox="1"/>
          <p:nvPr/>
        </p:nvSpPr>
        <p:spPr>
          <a:xfrm>
            <a:off x="8036170" y="255456"/>
            <a:ext cx="5761892" cy="3416320"/>
          </a:xfrm>
          <a:prstGeom prst="rect">
            <a:avLst/>
          </a:prstGeom>
          <a:noFill/>
        </p:spPr>
        <p:txBody>
          <a:bodyPr wrap="square">
            <a:spAutoFit/>
          </a:bodyPr>
          <a:lstStyle/>
          <a:p>
            <a:r>
              <a:rPr lang="en-US" b="0">
                <a:solidFill>
                  <a:srgbClr val="0000FF"/>
                </a:solidFill>
                <a:effectLst/>
                <a:latin typeface="Consolas" panose="020B0609020204030204" pitchFamily="49" charset="0"/>
              </a:rPr>
              <a:t>export</a:t>
            </a:r>
            <a:r>
              <a:rPr lang="en-US" b="0">
                <a:solidFill>
                  <a:srgbClr val="000000"/>
                </a:solidFill>
                <a:effectLst/>
                <a:latin typeface="Consolas" panose="020B0609020204030204" pitchFamily="49" charset="0"/>
              </a:rPr>
              <a:t> module Employee;</a:t>
            </a:r>
          </a:p>
          <a:p>
            <a:r>
              <a:rPr lang="en-US" b="0">
                <a:solidFill>
                  <a:srgbClr val="000000"/>
                </a:solidFill>
                <a:effectLst/>
                <a:latin typeface="Consolas" panose="020B0609020204030204" pitchFamily="49" charset="0"/>
              </a:rPr>
              <a:t>import &lt;string&gt;;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export</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Employee</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a:t>
            </a:r>
            <a:r>
              <a:rPr lang="en-US" b="0" err="1">
                <a:solidFill>
                  <a:srgbClr val="000000"/>
                </a:solidFill>
                <a:effectLst/>
                <a:latin typeface="Consolas" panose="020B0609020204030204" pitchFamily="49" charset="0"/>
              </a:rPr>
              <a:t>fullname</a:t>
            </a:r>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public</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//TODO WRITE THIS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#define</a:t>
            </a:r>
            <a:r>
              <a:rPr lang="en-US" b="0">
                <a:solidFill>
                  <a:srgbClr val="000000"/>
                </a:solidFill>
                <a:effectLst/>
                <a:latin typeface="Consolas" panose="020B0609020204030204" pitchFamily="49" charset="0"/>
              </a:rPr>
              <a:t> LIMIT </a:t>
            </a:r>
            <a:r>
              <a:rPr lang="en-US" b="0">
                <a:solidFill>
                  <a:srgbClr val="098658"/>
                </a:solidFill>
                <a:effectLst/>
                <a:latin typeface="Consolas" panose="020B0609020204030204" pitchFamily="49" charset="0"/>
              </a:rPr>
              <a:t>50</a:t>
            </a:r>
            <a:endParaRPr lang="en-US" b="0">
              <a:solidFill>
                <a:srgbClr val="000000"/>
              </a:solidFill>
              <a:effectLst/>
              <a:latin typeface="Consolas" panose="020B0609020204030204" pitchFamily="49" charset="0"/>
            </a:endParaRPr>
          </a:p>
        </p:txBody>
      </p:sp>
      <p:sp>
        <p:nvSpPr>
          <p:cNvPr id="7" name="TextovéPole 6">
            <a:extLst>
              <a:ext uri="{FF2B5EF4-FFF2-40B4-BE49-F238E27FC236}">
                <a16:creationId xmlns:a16="http://schemas.microsoft.com/office/drawing/2014/main" id="{6CC9F676-64A9-997F-5042-7998742D70AA}"/>
              </a:ext>
            </a:extLst>
          </p:cNvPr>
          <p:cNvSpPr txBox="1"/>
          <p:nvPr/>
        </p:nvSpPr>
        <p:spPr>
          <a:xfrm>
            <a:off x="8021516" y="3736264"/>
            <a:ext cx="4170484" cy="3139321"/>
          </a:xfrm>
          <a:prstGeom prst="rect">
            <a:avLst/>
          </a:prstGeom>
          <a:noFill/>
        </p:spPr>
        <p:txBody>
          <a:bodyPr wrap="square">
            <a:spAutoFit/>
          </a:bodyPr>
          <a:lstStyle/>
          <a:p>
            <a:r>
              <a:rPr lang="en-US">
                <a:solidFill>
                  <a:srgbClr val="0000FF"/>
                </a:solidFill>
                <a:latin typeface="Consolas" panose="020B0609020204030204" pitchFamily="49" charset="0"/>
              </a:rPr>
              <a:t>import</a:t>
            </a:r>
            <a:r>
              <a:rPr lang="en-US" b="0">
                <a:solidFill>
                  <a:srgbClr val="000000"/>
                </a:solidFill>
                <a:effectLst/>
                <a:latin typeface="Consolas" panose="020B0609020204030204" pitchFamily="49" charset="0"/>
              </a:rPr>
              <a:t> &lt;</a:t>
            </a:r>
            <a:r>
              <a:rPr lang="en-US">
                <a:solidFill>
                  <a:srgbClr val="A31515"/>
                </a:solidFill>
                <a:latin typeface="Consolas" panose="020B0609020204030204" pitchFamily="49" charset="0"/>
              </a:rPr>
              <a:t>string</a:t>
            </a:r>
            <a:r>
              <a:rPr lang="en-US" b="0">
                <a:solidFill>
                  <a:srgbClr val="000000"/>
                </a:solidFill>
                <a:effectLst/>
                <a:latin typeface="Consolas" panose="020B0609020204030204" pitchFamily="49" charset="0"/>
              </a:rPr>
              <a:t>&gt;;</a:t>
            </a:r>
          </a:p>
          <a:p>
            <a:r>
              <a:rPr lang="en-US">
                <a:solidFill>
                  <a:srgbClr val="0000FF"/>
                </a:solidFill>
                <a:latin typeface="Consolas" panose="020B0609020204030204" pitchFamily="49" charset="0"/>
              </a:rPr>
              <a:t>import</a:t>
            </a:r>
            <a:r>
              <a:rPr lang="en-US" b="0">
                <a:solidFill>
                  <a:srgbClr val="000000"/>
                </a:solidFill>
                <a:effectLst/>
                <a:latin typeface="Consolas" panose="020B0609020204030204" pitchFamily="49" charset="0"/>
              </a:rPr>
              <a:t> </a:t>
            </a:r>
            <a:r>
              <a:rPr lang="en-US">
                <a:solidFill>
                  <a:srgbClr val="A31515"/>
                </a:solidFill>
                <a:latin typeface="Consolas" panose="020B0609020204030204" pitchFamily="49" charset="0"/>
              </a:rPr>
              <a:t>Employee</a:t>
            </a:r>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std::string name = </a:t>
            </a:r>
            <a:r>
              <a:rPr lang="en-US" b="0">
                <a:solidFill>
                  <a:srgbClr val="A31515"/>
                </a:solidFill>
                <a:effectLst/>
                <a:latin typeface="Consolas" panose="020B0609020204030204" pitchFamily="49" charset="0"/>
              </a:rPr>
              <a:t>"Else"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Employee someone;</a:t>
            </a:r>
          </a:p>
          <a:p>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10</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LIMIT = </a:t>
            </a:r>
            <a:r>
              <a:rPr lang="en-US" b="0">
                <a:solidFill>
                  <a:srgbClr val="098658"/>
                </a:solidFill>
                <a:effectLst/>
                <a:latin typeface="Consolas" panose="020B0609020204030204" pitchFamily="49" charset="0"/>
              </a:rPr>
              <a:t>30</a:t>
            </a:r>
            <a:r>
              <a:rPr lang="en-US" b="0">
                <a:solidFill>
                  <a:srgbClr val="000000"/>
                </a:solidFill>
                <a:effectLst/>
                <a:latin typeface="Consolas" panose="020B0609020204030204" pitchFamily="49" charset="0"/>
              </a:rPr>
              <a:t>;</a:t>
            </a:r>
            <a:br>
              <a:rPr lang="en-US" b="0">
                <a:solidFill>
                  <a:srgbClr val="000000"/>
                </a:solidFill>
                <a:effectLst/>
                <a:latin typeface="Consolas" panose="020B0609020204030204" pitchFamily="49" charset="0"/>
              </a:rPr>
            </a:br>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388050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Notes about module implementation</a:t>
            </a:r>
            <a:endParaRPr lang="cs-CZ"/>
          </a:p>
        </p:txBody>
      </p:sp>
      <p:sp>
        <p:nvSpPr>
          <p:cNvPr id="5" name="TextovéPole 4"/>
          <p:cNvSpPr txBox="1"/>
          <p:nvPr/>
        </p:nvSpPr>
        <p:spPr>
          <a:xfrm>
            <a:off x="0" y="1477109"/>
            <a:ext cx="12196415"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t>Classes brings namespaces with them automatically (</a:t>
            </a:r>
            <a:r>
              <a:rPr lang="en-US" sz="2800" i="1"/>
              <a:t>we don't have to import namespaces</a:t>
            </a:r>
            <a:r>
              <a:rPr lang="en-US" sz="2800"/>
              <a:t>).</a:t>
            </a:r>
            <a:endParaRPr lang="cs-CZ" sz="2800"/>
          </a:p>
          <a:p>
            <a:pPr marL="645160" indent="-285750">
              <a:buFont typeface="Arial" panose="020B0604020202020204" pitchFamily="34" charset="0"/>
              <a:buChar char="•"/>
            </a:pPr>
            <a:r>
              <a:rPr lang="en-US" sz="2800"/>
              <a:t>We can't do partial import (</a:t>
            </a:r>
            <a:r>
              <a:rPr lang="en-US" sz="2800" i="1" err="1"/>
              <a:t>partion</a:t>
            </a:r>
            <a:r>
              <a:rPr lang="en-US" sz="2800" i="1"/>
              <a:t> units maybe </a:t>
            </a:r>
            <a:r>
              <a:rPr lang="en-US" sz="2800"/>
              <a:t>🤔)</a:t>
            </a:r>
            <a:br>
              <a:rPr lang="en-US" sz="2800"/>
            </a:br>
            <a:endParaRPr lang="cs-CZ" sz="2800">
              <a:ea typeface="Calibri" panose="020F0502020204030204"/>
              <a:cs typeface="Calibri" panose="020F0502020204030204"/>
            </a:endParaRPr>
          </a:p>
        </p:txBody>
      </p:sp>
    </p:spTree>
    <p:extLst>
      <p:ext uri="{BB962C8B-B14F-4D97-AF65-F5344CB8AC3E}">
        <p14:creationId xmlns:p14="http://schemas.microsoft.com/office/powerpoint/2010/main" val="24956824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C++20 dialect news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7414270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C++20 gave us</a:t>
            </a:r>
          </a:p>
        </p:txBody>
      </p:sp>
      <p:sp>
        <p:nvSpPr>
          <p:cNvPr id="5" name="TextovéPole 4"/>
          <p:cNvSpPr txBox="1"/>
          <p:nvPr/>
        </p:nvSpPr>
        <p:spPr>
          <a:xfrm>
            <a:off x="0" y="1477109"/>
            <a:ext cx="12191999" cy="267765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a:ea typeface="Calibri"/>
                <a:cs typeface="Calibri"/>
                <a:hlinkClick r:id="rId3"/>
              </a:rPr>
              <a:t>Big 4</a:t>
            </a:r>
            <a:r>
              <a:rPr lang="en-US" sz="2800">
                <a:ea typeface="Calibri" panose="020F0502020204030204"/>
                <a:cs typeface="Calibri" panose="020F0502020204030204"/>
              </a:rPr>
              <a:t> – Concepts (1)</a:t>
            </a:r>
          </a:p>
          <a:p>
            <a:pPr marL="645160" indent="-285750">
              <a:buFont typeface="Arial" panose="020B0604020202020204" pitchFamily="34" charset="0"/>
              <a:buChar char="•"/>
            </a:pPr>
            <a:r>
              <a:rPr lang="en-US" sz="2800">
                <a:ea typeface="Calibri" panose="020F0502020204030204"/>
                <a:cs typeface="Calibri" panose="020F0502020204030204"/>
              </a:rPr>
              <a:t>Big 4 – Ranges (2)</a:t>
            </a:r>
          </a:p>
          <a:p>
            <a:pPr marL="645160" indent="-285750">
              <a:buFont typeface="Arial" panose="020B0604020202020204" pitchFamily="34" charset="0"/>
              <a:buChar char="•"/>
            </a:pPr>
            <a:r>
              <a:rPr lang="en-US" sz="2800">
                <a:ea typeface="Calibri" panose="020F0502020204030204"/>
                <a:cs typeface="Calibri" panose="020F0502020204030204"/>
              </a:rPr>
              <a:t>Big 4 – Modules (3)</a:t>
            </a:r>
          </a:p>
          <a:p>
            <a:pPr marL="645160" indent="-285750">
              <a:buFont typeface="Arial" panose="020B0604020202020204" pitchFamily="34" charset="0"/>
              <a:buChar char="•"/>
            </a:pPr>
            <a:r>
              <a:rPr lang="en-US" sz="2800">
                <a:ea typeface="Calibri" panose="020F0502020204030204"/>
                <a:cs typeface="Calibri" panose="020F0502020204030204"/>
              </a:rPr>
              <a:t>Big 4 – Coroutines (4)</a:t>
            </a:r>
          </a:p>
          <a:p>
            <a:pPr marL="645160" indent="-285750">
              <a:buFont typeface="Arial" panose="020B0604020202020204" pitchFamily="34" charset="0"/>
              <a:buChar char="•"/>
            </a:pPr>
            <a:r>
              <a:rPr lang="en-US" sz="2800">
                <a:ea typeface="Calibri" panose="020F0502020204030204"/>
                <a:cs typeface="Calibri" panose="020F0502020204030204"/>
              </a:rPr>
              <a:t>Spaceship operator</a:t>
            </a:r>
            <a:endParaRPr lang="en-US" sz="2800"/>
          </a:p>
          <a:p>
            <a:pPr marL="645160" indent="-285750">
              <a:buFont typeface="Arial" panose="020B0604020202020204" pitchFamily="34" charset="0"/>
              <a:buChar char="•"/>
            </a:pPr>
            <a:r>
              <a:rPr lang="en-US" sz="2800"/>
              <a:t>Extension of use of </a:t>
            </a:r>
            <a:r>
              <a:rPr lang="en-US" sz="2800" err="1"/>
              <a:t>constexpr</a:t>
            </a:r>
            <a:r>
              <a:rPr lang="en-US" sz="2800"/>
              <a:t> – see this </a:t>
            </a:r>
            <a:r>
              <a:rPr lang="en-US" sz="2800">
                <a:hlinkClick r:id="rId4"/>
              </a:rPr>
              <a:t>example</a:t>
            </a:r>
            <a:r>
              <a:rPr lang="en-US" sz="2800"/>
              <a:t> (change 50 to 3)</a:t>
            </a:r>
            <a:endParaRPr lang="cs-CZ" sz="2800">
              <a:ea typeface="Calibri"/>
              <a:cs typeface="Calibri"/>
            </a:endParaRPr>
          </a:p>
        </p:txBody>
      </p:sp>
    </p:spTree>
    <p:extLst>
      <p:ext uri="{BB962C8B-B14F-4D97-AF65-F5344CB8AC3E}">
        <p14:creationId xmlns:p14="http://schemas.microsoft.com/office/powerpoint/2010/main" val="39133870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C++23 dialect news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0676044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C++23 gave us</a:t>
            </a:r>
            <a:endParaRPr lang="cs-CZ"/>
          </a:p>
        </p:txBody>
      </p:sp>
      <p:sp>
        <p:nvSpPr>
          <p:cNvPr id="5" name="TextovéPole 4"/>
          <p:cNvSpPr txBox="1"/>
          <p:nvPr/>
        </p:nvSpPr>
        <p:spPr>
          <a:xfrm>
            <a:off x="0" y="1477109"/>
            <a:ext cx="12191999" cy="440120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b="1"/>
              <a:t>std::format</a:t>
            </a:r>
            <a:r>
              <a:rPr lang="en-US" sz="2800"/>
              <a:t> - a type-safe and extensible formatting library.</a:t>
            </a:r>
            <a:endParaRPr lang="cs-CZ"/>
          </a:p>
          <a:p>
            <a:pPr marL="645160" indent="-285750">
              <a:buFont typeface="Arial" panose="020B0604020202020204" pitchFamily="34" charset="0"/>
              <a:buChar char="•"/>
            </a:pPr>
            <a:r>
              <a:rPr lang="en-US" sz="2800" b="1"/>
              <a:t>std::</a:t>
            </a:r>
            <a:r>
              <a:rPr lang="en-US" sz="2800" b="1" err="1"/>
              <a:t>spanstream</a:t>
            </a:r>
            <a:r>
              <a:rPr lang="en-US" sz="2800"/>
              <a:t> - a stream that writes to a std::span.</a:t>
            </a:r>
            <a:endParaRPr lang="en-US" sz="2800">
              <a:cs typeface="Calibri"/>
            </a:endParaRPr>
          </a:p>
          <a:p>
            <a:pPr marL="645160" indent="-285750">
              <a:buFont typeface="Arial" panose="020B0604020202020204" pitchFamily="34" charset="0"/>
              <a:buChar char="•"/>
            </a:pPr>
            <a:r>
              <a:rPr lang="en-US" sz="2800" b="1"/>
              <a:t>std::generator</a:t>
            </a:r>
            <a:r>
              <a:rPr lang="en-US" sz="2800"/>
              <a:t> - a generator function that can be used with range-based for loops.</a:t>
            </a:r>
            <a:endParaRPr lang="en-US" sz="2800">
              <a:cs typeface="Calibri"/>
            </a:endParaRPr>
          </a:p>
          <a:p>
            <a:pPr marL="645160" indent="-285750">
              <a:buFont typeface="Arial" panose="020B0604020202020204" pitchFamily="34" charset="0"/>
              <a:buChar char="•"/>
            </a:pPr>
            <a:r>
              <a:rPr lang="en-US" sz="2800" b="1"/>
              <a:t>std::</a:t>
            </a:r>
            <a:r>
              <a:rPr lang="en-US" sz="2800" b="1" err="1"/>
              <a:t>stacktrace</a:t>
            </a:r>
            <a:r>
              <a:rPr lang="en-US" sz="2800"/>
              <a:t> - a class that represents a stack trace.</a:t>
            </a:r>
            <a:endParaRPr lang="en-US" sz="2800">
              <a:cs typeface="Calibri"/>
            </a:endParaRPr>
          </a:p>
          <a:p>
            <a:pPr marL="645160" indent="-285750">
              <a:buFont typeface="Arial" panose="020B0604020202020204" pitchFamily="34" charset="0"/>
              <a:buChar char="•"/>
            </a:pPr>
            <a:r>
              <a:rPr lang="en-US" sz="2800" b="1"/>
              <a:t>std::</a:t>
            </a:r>
            <a:r>
              <a:rPr lang="en-US" sz="2800" b="1" err="1"/>
              <a:t>mdspan</a:t>
            </a:r>
            <a:r>
              <a:rPr lang="en-US" sz="2800"/>
              <a:t> - a multidimensional array view.</a:t>
            </a:r>
            <a:endParaRPr lang="en-US" sz="2800">
              <a:cs typeface="Calibri"/>
            </a:endParaRPr>
          </a:p>
          <a:p>
            <a:pPr marL="645160" indent="-285750">
              <a:buFont typeface="Arial" panose="020B0604020202020204" pitchFamily="34" charset="0"/>
              <a:buChar char="•"/>
            </a:pPr>
            <a:r>
              <a:rPr lang="en-US" sz="2800" b="1">
                <a:hlinkClick r:id="rId3"/>
              </a:rPr>
              <a:t>std::</a:t>
            </a:r>
            <a:r>
              <a:rPr lang="en-US" sz="2800" b="1" err="1">
                <a:hlinkClick r:id="rId3"/>
              </a:rPr>
              <a:t>flat_map</a:t>
            </a:r>
            <a:r>
              <a:rPr lang="en-US" sz="2800"/>
              <a:t> and </a:t>
            </a:r>
            <a:r>
              <a:rPr lang="en-US" sz="2800" b="1"/>
              <a:t>std::</a:t>
            </a:r>
            <a:r>
              <a:rPr lang="en-US" sz="2800" b="1" err="1"/>
              <a:t>flat_set</a:t>
            </a:r>
            <a:r>
              <a:rPr lang="en-US" sz="2800"/>
              <a:t> - containers that store their elements in sorted order.</a:t>
            </a:r>
            <a:endParaRPr lang="en-US" sz="2800">
              <a:cs typeface="Calibri"/>
            </a:endParaRPr>
          </a:p>
          <a:p>
            <a:pPr marL="645160" indent="-285750">
              <a:buFont typeface="Arial" panose="020B0604020202020204" pitchFamily="34" charset="0"/>
              <a:buChar char="•"/>
            </a:pPr>
            <a:r>
              <a:rPr lang="en-US" sz="2800" b="1">
                <a:hlinkClick r:id="rId4"/>
              </a:rPr>
              <a:t>std::expected</a:t>
            </a:r>
            <a:r>
              <a:rPr lang="en-US" sz="2800"/>
              <a:t> - a discriminated union of two types, usually a type that represents either an expected value or an error value¹.</a:t>
            </a:r>
            <a:endParaRPr lang="en-US" sz="2800">
              <a:cs typeface="Calibri"/>
            </a:endParaRPr>
          </a:p>
        </p:txBody>
      </p:sp>
    </p:spTree>
    <p:extLst>
      <p:ext uri="{BB962C8B-B14F-4D97-AF65-F5344CB8AC3E}">
        <p14:creationId xmlns:p14="http://schemas.microsoft.com/office/powerpoint/2010/main" val="3583445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a:t>Best</a:t>
            </a:r>
            <a:r>
              <a:rPr lang="en-US"/>
              <a:t> practices with</a:t>
            </a:r>
            <a:br>
              <a:rPr lang="en-US"/>
            </a:br>
            <a:r>
              <a:rPr lang="en-US"/>
              <a:t>C/C++ </a:t>
            </a:r>
            <a:br>
              <a:rPr lang="en-US"/>
            </a:br>
            <a:r>
              <a:rPr lang="en-US"/>
              <a:t>(not only embedded)</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002970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Procvičování základní syntaxe</a:t>
            </a:r>
            <a:endParaRPr lang="en-GB" sz="4000" b="1"/>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err="1"/>
              <a:t>Nadefinujte</a:t>
            </a:r>
            <a:r>
              <a:rPr lang="en-GB" sz="2800"/>
              <a:t> </a:t>
            </a:r>
            <a:r>
              <a:rPr lang="en-GB" sz="2800" err="1"/>
              <a:t>jednoduchý</a:t>
            </a:r>
            <a:r>
              <a:rPr lang="en-GB" sz="2800"/>
              <a:t> C++, </a:t>
            </a:r>
            <a:r>
              <a:rPr lang="en-GB" sz="2800" err="1"/>
              <a:t>ve</a:t>
            </a:r>
            <a:r>
              <a:rPr lang="en-GB" sz="2800"/>
              <a:t> </a:t>
            </a:r>
            <a:r>
              <a:rPr lang="en-GB" sz="2800" err="1"/>
              <a:t>kterém</a:t>
            </a:r>
            <a:r>
              <a:rPr lang="en-GB" sz="2800"/>
              <a:t> </a:t>
            </a:r>
            <a:r>
              <a:rPr lang="en-GB" sz="2800" err="1"/>
              <a:t>nadefinujete</a:t>
            </a:r>
            <a:r>
              <a:rPr lang="en-GB" sz="2800"/>
              <a:t> </a:t>
            </a:r>
            <a:r>
              <a:rPr lang="en-GB" sz="2800" err="1"/>
              <a:t>tři</a:t>
            </a:r>
            <a:r>
              <a:rPr lang="en-GB" sz="2800"/>
              <a:t> </a:t>
            </a:r>
            <a:r>
              <a:rPr lang="en-GB" sz="2800" err="1"/>
              <a:t>proměnné</a:t>
            </a:r>
            <a:r>
              <a:rPr lang="en-GB" sz="2800"/>
              <a:t> </a:t>
            </a:r>
            <a:r>
              <a:rPr lang="en-GB" sz="2800" err="1"/>
              <a:t>typu</a:t>
            </a:r>
            <a:r>
              <a:rPr lang="en-GB" sz="2800"/>
              <a:t> int, </a:t>
            </a:r>
            <a:r>
              <a:rPr lang="en-GB" sz="2800" err="1"/>
              <a:t>tři</a:t>
            </a:r>
            <a:r>
              <a:rPr lang="en-GB" sz="2800"/>
              <a:t> </a:t>
            </a:r>
            <a:r>
              <a:rPr lang="en-GB" sz="2800" err="1"/>
              <a:t>proměnné</a:t>
            </a:r>
            <a:r>
              <a:rPr lang="en-GB" sz="2800"/>
              <a:t> </a:t>
            </a:r>
            <a:r>
              <a:rPr lang="en-GB" sz="2800" err="1"/>
              <a:t>typu</a:t>
            </a:r>
            <a:r>
              <a:rPr lang="en-GB" sz="2800"/>
              <a:t> double a </a:t>
            </a:r>
            <a:r>
              <a:rPr lang="en-GB" sz="2800" err="1"/>
              <a:t>tři</a:t>
            </a:r>
            <a:r>
              <a:rPr lang="en-GB" sz="2800"/>
              <a:t> </a:t>
            </a:r>
            <a:r>
              <a:rPr lang="en-GB" sz="2800" err="1"/>
              <a:t>typu</a:t>
            </a:r>
            <a:r>
              <a:rPr lang="en-GB" sz="2800"/>
              <a:t> char. </a:t>
            </a:r>
            <a:r>
              <a:rPr lang="en-GB" sz="2800" err="1"/>
              <a:t>Nastavte</a:t>
            </a:r>
            <a:r>
              <a:rPr lang="en-GB" sz="2800"/>
              <a:t> </a:t>
            </a:r>
            <a:r>
              <a:rPr lang="en-GB" sz="2800" err="1"/>
              <a:t>pevné</a:t>
            </a:r>
            <a:r>
              <a:rPr lang="en-GB" sz="2800"/>
              <a:t> </a:t>
            </a:r>
            <a:r>
              <a:rPr lang="en-GB" sz="2800" err="1"/>
              <a:t>hodnoty</a:t>
            </a:r>
            <a:r>
              <a:rPr lang="en-GB" sz="2800"/>
              <a:t> </a:t>
            </a:r>
            <a:r>
              <a:rPr lang="en-GB" sz="2800" err="1"/>
              <a:t>všem</a:t>
            </a:r>
            <a:r>
              <a:rPr lang="en-GB" sz="2800"/>
              <a:t> </a:t>
            </a:r>
            <a:r>
              <a:rPr lang="en-GB" sz="2800" err="1"/>
              <a:t>proměnným</a:t>
            </a:r>
            <a:r>
              <a:rPr lang="en-GB" sz="2800"/>
              <a:t>. (char </a:t>
            </a:r>
            <a:r>
              <a:rPr lang="en-GB" sz="2800" err="1"/>
              <a:t>znakA</a:t>
            </a:r>
            <a:r>
              <a:rPr lang="en-GB" sz="2800"/>
              <a:t> = 'a')</a:t>
            </a:r>
          </a:p>
          <a:p>
            <a:pPr marL="645160" indent="-285750">
              <a:buFont typeface="Arial" panose="020B0604020202020204" pitchFamily="34" charset="0"/>
              <a:buChar char="•"/>
            </a:pPr>
            <a:r>
              <a:rPr lang="en-GB" sz="2800" err="1">
                <a:cs typeface="Calibri"/>
              </a:rPr>
              <a:t>Vytiskněte</a:t>
            </a:r>
            <a:r>
              <a:rPr lang="en-GB" sz="2800">
                <a:cs typeface="Calibri"/>
              </a:rPr>
              <a:t> je </a:t>
            </a:r>
            <a:r>
              <a:rPr lang="en-GB" sz="2800" err="1">
                <a:cs typeface="Calibri"/>
              </a:rPr>
              <a:t>na</a:t>
            </a:r>
            <a:r>
              <a:rPr lang="en-GB" sz="2800">
                <a:cs typeface="Calibri"/>
              </a:rPr>
              <a:t> </a:t>
            </a:r>
            <a:r>
              <a:rPr lang="en-GB" sz="2800" err="1">
                <a:cs typeface="Calibri"/>
              </a:rPr>
              <a:t>obrazovku</a:t>
            </a:r>
            <a:r>
              <a:rPr lang="en-GB" sz="2800">
                <a:cs typeface="Calibri"/>
              </a:rPr>
              <a:t>. Pro </a:t>
            </a:r>
            <a:r>
              <a:rPr lang="en-GB" sz="2800" err="1">
                <a:cs typeface="Calibri"/>
              </a:rPr>
              <a:t>tisk</a:t>
            </a:r>
            <a:r>
              <a:rPr lang="en-GB" sz="2800">
                <a:cs typeface="Calibri"/>
              </a:rPr>
              <a:t> </a:t>
            </a:r>
            <a:r>
              <a:rPr lang="en-GB" sz="2800" err="1">
                <a:cs typeface="Calibri"/>
              </a:rPr>
              <a:t>použijte</a:t>
            </a:r>
            <a:r>
              <a:rPr lang="en-GB" sz="2800">
                <a:cs typeface="Calibri"/>
              </a:rPr>
              <a:t> </a:t>
            </a:r>
            <a:r>
              <a:rPr lang="en-GB" sz="2800" err="1">
                <a:cs typeface="Calibri"/>
              </a:rPr>
              <a:t>tento</a:t>
            </a:r>
            <a:r>
              <a:rPr lang="en-GB" sz="2800">
                <a:cs typeface="Calibri"/>
              </a:rPr>
              <a:t> </a:t>
            </a:r>
            <a:r>
              <a:rPr lang="en-GB" sz="2800" err="1">
                <a:cs typeface="Calibri"/>
              </a:rPr>
              <a:t>řádek</a:t>
            </a:r>
            <a:r>
              <a:rPr lang="en-GB" sz="2800">
                <a:cs typeface="Calibri"/>
              </a:rPr>
              <a:t>: std::</a:t>
            </a:r>
            <a:r>
              <a:rPr lang="en-GB" sz="2800" err="1">
                <a:cs typeface="Calibri"/>
              </a:rPr>
              <a:t>cout</a:t>
            </a:r>
            <a:r>
              <a:rPr lang="en-GB" sz="2800">
                <a:cs typeface="Calibri"/>
              </a:rPr>
              <a:t> &lt;&lt; </a:t>
            </a:r>
            <a:r>
              <a:rPr lang="en-GB" sz="2800" err="1">
                <a:cs typeface="Calibri"/>
              </a:rPr>
              <a:t>název</a:t>
            </a:r>
            <a:r>
              <a:rPr lang="en-GB" sz="2800">
                <a:cs typeface="Calibri"/>
              </a:rPr>
              <a:t>.</a:t>
            </a:r>
          </a:p>
          <a:p>
            <a:pPr marL="645160" indent="-285750">
              <a:buFont typeface="Arial" panose="020B0604020202020204" pitchFamily="34" charset="0"/>
              <a:buChar char="•"/>
            </a:pPr>
            <a:r>
              <a:rPr lang="en-GB" sz="2800" err="1">
                <a:cs typeface="Calibri"/>
              </a:rPr>
              <a:t>Uložte</a:t>
            </a:r>
            <a:r>
              <a:rPr lang="en-GB" sz="2800">
                <a:cs typeface="Calibri"/>
              </a:rPr>
              <a:t> do </a:t>
            </a:r>
            <a:r>
              <a:rPr lang="en-GB" sz="2800" err="1">
                <a:cs typeface="Calibri"/>
              </a:rPr>
              <a:t>třetích</a:t>
            </a:r>
            <a:r>
              <a:rPr lang="en-GB" sz="2800">
                <a:cs typeface="Calibri"/>
              </a:rPr>
              <a:t> </a:t>
            </a:r>
            <a:r>
              <a:rPr lang="en-GB" sz="2800" err="1">
                <a:cs typeface="Calibri"/>
              </a:rPr>
              <a:t>proměnných</a:t>
            </a:r>
            <a:r>
              <a:rPr lang="en-GB" sz="2800">
                <a:cs typeface="Calibri"/>
              </a:rPr>
              <a:t> </a:t>
            </a:r>
            <a:r>
              <a:rPr lang="en-GB" sz="2800" err="1">
                <a:cs typeface="Calibri"/>
              </a:rPr>
              <a:t>součet</a:t>
            </a:r>
            <a:r>
              <a:rPr lang="en-GB" sz="2800">
                <a:cs typeface="Calibri"/>
              </a:rPr>
              <a:t> </a:t>
            </a:r>
            <a:r>
              <a:rPr lang="en-GB" sz="2800" err="1">
                <a:cs typeface="Calibri"/>
              </a:rPr>
              <a:t>dvou</a:t>
            </a:r>
            <a:r>
              <a:rPr lang="en-GB" sz="2800">
                <a:cs typeface="Calibri"/>
              </a:rPr>
              <a:t> </a:t>
            </a:r>
            <a:r>
              <a:rPr lang="en-GB" sz="2800" err="1">
                <a:cs typeface="Calibri"/>
              </a:rPr>
              <a:t>předchozích</a:t>
            </a:r>
            <a:r>
              <a:rPr lang="en-GB" sz="2800">
                <a:cs typeface="Calibri"/>
              </a:rPr>
              <a:t>.</a:t>
            </a:r>
          </a:p>
          <a:p>
            <a:pPr marL="645160" indent="-285750">
              <a:buFont typeface="Arial" panose="020B0604020202020204" pitchFamily="34" charset="0"/>
              <a:buChar char="•"/>
            </a:pPr>
            <a:r>
              <a:rPr lang="en-GB" sz="2800" err="1">
                <a:cs typeface="Calibri"/>
              </a:rPr>
              <a:t>Vyzkoušejte</a:t>
            </a:r>
            <a:r>
              <a:rPr lang="en-GB" sz="2800">
                <a:cs typeface="Calibri"/>
              </a:rPr>
              <a:t> </a:t>
            </a:r>
            <a:r>
              <a:rPr lang="en-GB" sz="2800" err="1">
                <a:cs typeface="Calibri"/>
              </a:rPr>
              <a:t>si</a:t>
            </a:r>
            <a:r>
              <a:rPr lang="en-GB" sz="2800">
                <a:cs typeface="Calibri"/>
              </a:rPr>
              <a:t> </a:t>
            </a:r>
            <a:r>
              <a:rPr lang="en-GB" sz="2800" err="1">
                <a:cs typeface="Calibri"/>
              </a:rPr>
              <a:t>dělení</a:t>
            </a:r>
            <a:r>
              <a:rPr lang="en-GB" sz="2800">
                <a:cs typeface="Calibri"/>
              </a:rPr>
              <a:t> </a:t>
            </a:r>
            <a:r>
              <a:rPr lang="en-GB" sz="2800" err="1">
                <a:cs typeface="Calibri"/>
              </a:rPr>
              <a:t>čísla</a:t>
            </a:r>
            <a:r>
              <a:rPr lang="en-GB" sz="2800">
                <a:cs typeface="Calibri"/>
              </a:rPr>
              <a:t> double </a:t>
            </a:r>
            <a:r>
              <a:rPr lang="en-GB" sz="2800" err="1">
                <a:cs typeface="Calibri"/>
              </a:rPr>
              <a:t>hodnotou</a:t>
            </a:r>
            <a:r>
              <a:rPr lang="en-GB" sz="2800">
                <a:cs typeface="Calibri"/>
              </a:rPr>
              <a:t> int a </a:t>
            </a:r>
            <a:r>
              <a:rPr lang="en-GB" sz="2800" err="1">
                <a:cs typeface="Calibri"/>
              </a:rPr>
              <a:t>sledujte</a:t>
            </a:r>
            <a:r>
              <a:rPr lang="en-GB" sz="2800">
                <a:cs typeface="Calibri"/>
              </a:rPr>
              <a:t>, co se </a:t>
            </a:r>
            <a:r>
              <a:rPr lang="en-GB" sz="2800" err="1">
                <a:cs typeface="Calibri"/>
              </a:rPr>
              <a:t>stane</a:t>
            </a:r>
            <a:r>
              <a:rPr lang="en-GB" sz="2800">
                <a:cs typeface="Calibri"/>
              </a:rPr>
              <a:t>.</a:t>
            </a:r>
          </a:p>
          <a:p>
            <a:pPr marL="645160" indent="-285750">
              <a:buFont typeface="Arial" panose="020B0604020202020204" pitchFamily="34" charset="0"/>
              <a:buChar char="•"/>
            </a:pPr>
            <a:r>
              <a:rPr lang="en-GB" sz="2800" err="1">
                <a:cs typeface="Calibri"/>
              </a:rPr>
              <a:t>Nadefinujte</a:t>
            </a:r>
            <a:r>
              <a:rPr lang="en-GB" sz="2800">
                <a:cs typeface="Calibri"/>
              </a:rPr>
              <a:t> </a:t>
            </a:r>
            <a:r>
              <a:rPr lang="en-GB" sz="2800" err="1">
                <a:cs typeface="Calibri"/>
              </a:rPr>
              <a:t>proměnnou</a:t>
            </a:r>
            <a:r>
              <a:rPr lang="en-GB" sz="2800">
                <a:cs typeface="Calibri"/>
              </a:rPr>
              <a:t> </a:t>
            </a:r>
            <a:r>
              <a:rPr lang="en-GB" sz="2800" err="1">
                <a:cs typeface="Calibri"/>
              </a:rPr>
              <a:t>typu</a:t>
            </a:r>
            <a:r>
              <a:rPr lang="en-GB" sz="2800">
                <a:cs typeface="Calibri"/>
              </a:rPr>
              <a:t> int, </a:t>
            </a:r>
            <a:r>
              <a:rPr lang="en-GB" sz="2800" err="1">
                <a:cs typeface="Calibri"/>
              </a:rPr>
              <a:t>nastavte</a:t>
            </a:r>
            <a:r>
              <a:rPr lang="en-GB" sz="2800">
                <a:cs typeface="Calibri"/>
              </a:rPr>
              <a:t> ji </a:t>
            </a:r>
            <a:r>
              <a:rPr lang="en-GB" sz="2800" err="1">
                <a:cs typeface="Calibri"/>
              </a:rPr>
              <a:t>na</a:t>
            </a:r>
            <a:r>
              <a:rPr lang="en-GB" sz="2800">
                <a:cs typeface="Calibri"/>
              </a:rPr>
              <a:t> </a:t>
            </a:r>
            <a:r>
              <a:rPr lang="en-GB" sz="2800" err="1">
                <a:cs typeface="Calibri"/>
              </a:rPr>
              <a:t>hodnotu</a:t>
            </a:r>
            <a:r>
              <a:rPr lang="en-GB" sz="2800">
                <a:cs typeface="Calibri"/>
              </a:rPr>
              <a:t> 0, </a:t>
            </a:r>
            <a:r>
              <a:rPr lang="en-GB" sz="2800" err="1">
                <a:cs typeface="Calibri"/>
              </a:rPr>
              <a:t>použijte</a:t>
            </a:r>
            <a:r>
              <a:rPr lang="en-GB" sz="2800">
                <a:cs typeface="Calibri"/>
              </a:rPr>
              <a:t> </a:t>
            </a:r>
            <a:r>
              <a:rPr lang="en-GB" sz="2800" err="1">
                <a:cs typeface="Calibri"/>
              </a:rPr>
              <a:t>na</a:t>
            </a:r>
            <a:r>
              <a:rPr lang="en-GB" sz="2800">
                <a:cs typeface="Calibri"/>
              </a:rPr>
              <a:t> ji </a:t>
            </a:r>
            <a:r>
              <a:rPr lang="en-GB" sz="2800" err="1">
                <a:cs typeface="Calibri"/>
              </a:rPr>
              <a:t>operátor</a:t>
            </a:r>
            <a:r>
              <a:rPr lang="en-GB" sz="2800">
                <a:cs typeface="Calibri"/>
              </a:rPr>
              <a:t> ++ (</a:t>
            </a:r>
            <a:r>
              <a:rPr lang="en-GB" sz="2800" err="1">
                <a:cs typeface="Calibri"/>
              </a:rPr>
              <a:t>stačí</a:t>
            </a:r>
            <a:r>
              <a:rPr lang="en-GB" sz="2800">
                <a:cs typeface="Calibri"/>
              </a:rPr>
              <a:t> </a:t>
            </a:r>
            <a:r>
              <a:rPr lang="en-GB" sz="2800" err="1">
                <a:cs typeface="Calibri"/>
              </a:rPr>
              <a:t>takto</a:t>
            </a:r>
            <a:r>
              <a:rPr lang="en-GB" sz="2800">
                <a:cs typeface="Calibri"/>
              </a:rPr>
              <a:t>: </a:t>
            </a:r>
            <a:r>
              <a:rPr lang="en-GB" sz="2800" err="1">
                <a:cs typeface="Calibri"/>
              </a:rPr>
              <a:t>proměnná</a:t>
            </a:r>
            <a:r>
              <a:rPr lang="en-GB" sz="2800">
                <a:cs typeface="Calibri"/>
              </a:rPr>
              <a:t>++;). </a:t>
            </a:r>
            <a:r>
              <a:rPr lang="en-GB" sz="2800" err="1">
                <a:cs typeface="Calibri"/>
              </a:rPr>
              <a:t>Vytiskněte</a:t>
            </a:r>
            <a:r>
              <a:rPr lang="en-GB" sz="2800">
                <a:cs typeface="Calibri"/>
              </a:rPr>
              <a:t> </a:t>
            </a:r>
            <a:r>
              <a:rPr lang="en-GB" sz="2800" err="1">
                <a:cs typeface="Calibri"/>
              </a:rPr>
              <a:t>její</a:t>
            </a:r>
            <a:r>
              <a:rPr lang="en-GB" sz="2800">
                <a:cs typeface="Calibri"/>
              </a:rPr>
              <a:t> </a:t>
            </a:r>
            <a:r>
              <a:rPr lang="en-GB" sz="2800" err="1">
                <a:cs typeface="Calibri"/>
              </a:rPr>
              <a:t>hodnotu</a:t>
            </a:r>
            <a:r>
              <a:rPr lang="en-GB" sz="2800">
                <a:cs typeface="Calibri"/>
              </a:rPr>
              <a:t>. </a:t>
            </a:r>
            <a:r>
              <a:rPr lang="en-GB" sz="2800" err="1">
                <a:cs typeface="Calibri"/>
              </a:rPr>
              <a:t>Zkuste</a:t>
            </a:r>
            <a:r>
              <a:rPr lang="en-GB" sz="2800">
                <a:cs typeface="Calibri"/>
              </a:rPr>
              <a:t> </a:t>
            </a:r>
            <a:r>
              <a:rPr lang="en-GB" sz="2800" err="1">
                <a:cs typeface="Calibri"/>
              </a:rPr>
              <a:t>postup</a:t>
            </a:r>
            <a:r>
              <a:rPr lang="en-GB" sz="2800">
                <a:cs typeface="Calibri"/>
              </a:rPr>
              <a:t> </a:t>
            </a:r>
            <a:r>
              <a:rPr lang="en-GB" sz="2800" err="1">
                <a:cs typeface="Calibri"/>
              </a:rPr>
              <a:t>opakovat</a:t>
            </a:r>
            <a:r>
              <a:rPr lang="en-GB" sz="2800">
                <a:cs typeface="Calibri"/>
              </a:rPr>
              <a:t> pro </a:t>
            </a:r>
            <a:r>
              <a:rPr lang="en-GB" sz="2800" err="1">
                <a:cs typeface="Calibri"/>
              </a:rPr>
              <a:t>operátor</a:t>
            </a:r>
            <a:r>
              <a:rPr lang="en-GB" sz="2800">
                <a:cs typeface="Calibri"/>
              </a:rPr>
              <a:t> --. </a:t>
            </a:r>
            <a:r>
              <a:rPr lang="en-GB" sz="2800" err="1">
                <a:cs typeface="Calibri"/>
              </a:rPr>
              <a:t>Pokud</a:t>
            </a:r>
            <a:r>
              <a:rPr lang="en-GB" sz="2800">
                <a:cs typeface="Calibri"/>
              </a:rPr>
              <a:t> </a:t>
            </a:r>
            <a:r>
              <a:rPr lang="en-GB" sz="2800" err="1">
                <a:cs typeface="Calibri"/>
              </a:rPr>
              <a:t>vám</a:t>
            </a:r>
            <a:r>
              <a:rPr lang="en-GB" sz="2800">
                <a:cs typeface="Calibri"/>
              </a:rPr>
              <a:t> </a:t>
            </a:r>
            <a:r>
              <a:rPr lang="en-GB" sz="2800" err="1">
                <a:cs typeface="Calibri"/>
              </a:rPr>
              <a:t>není</a:t>
            </a:r>
            <a:r>
              <a:rPr lang="en-GB" sz="2800">
                <a:cs typeface="Calibri"/>
              </a:rPr>
              <a:t> </a:t>
            </a:r>
            <a:r>
              <a:rPr lang="en-GB" sz="2800" err="1">
                <a:cs typeface="Calibri"/>
              </a:rPr>
              <a:t>jasné</a:t>
            </a:r>
            <a:r>
              <a:rPr lang="en-GB" sz="2800">
                <a:cs typeface="Calibri"/>
              </a:rPr>
              <a:t>, co se </a:t>
            </a:r>
            <a:r>
              <a:rPr lang="en-GB" sz="2800" err="1">
                <a:cs typeface="Calibri"/>
              </a:rPr>
              <a:t>odehrává</a:t>
            </a:r>
            <a:r>
              <a:rPr lang="en-GB" sz="2800">
                <a:cs typeface="Calibri"/>
              </a:rPr>
              <a:t> </a:t>
            </a:r>
            <a:r>
              <a:rPr lang="en-GB" sz="2800" err="1">
                <a:cs typeface="Calibri"/>
              </a:rPr>
              <a:t>na</a:t>
            </a:r>
            <a:r>
              <a:rPr lang="en-GB" sz="2800">
                <a:cs typeface="Calibri"/>
              </a:rPr>
              <a:t> </a:t>
            </a:r>
            <a:r>
              <a:rPr lang="en-GB" sz="2800" err="1">
                <a:cs typeface="Calibri"/>
              </a:rPr>
              <a:t>pozadí</a:t>
            </a:r>
            <a:r>
              <a:rPr lang="en-GB" sz="2800">
                <a:cs typeface="Calibri"/>
              </a:rPr>
              <a:t>, </a:t>
            </a:r>
            <a:r>
              <a:rPr lang="en-GB" sz="2800" err="1">
                <a:cs typeface="Calibri"/>
              </a:rPr>
              <a:t>zeptejte</a:t>
            </a:r>
            <a:r>
              <a:rPr lang="en-GB" sz="2800">
                <a:cs typeface="Calibri"/>
              </a:rPr>
              <a:t> se.</a:t>
            </a:r>
          </a:p>
          <a:p>
            <a:pPr marL="645160" indent="-285750">
              <a:buFont typeface="Arial" panose="020B0604020202020204" pitchFamily="34" charset="0"/>
              <a:buChar char="•"/>
            </a:pPr>
            <a:r>
              <a:rPr lang="en-GB" sz="2800" err="1">
                <a:cs typeface="Calibri"/>
              </a:rPr>
              <a:t>Změňte</a:t>
            </a:r>
            <a:r>
              <a:rPr lang="en-GB" sz="2800">
                <a:cs typeface="Calibri"/>
              </a:rPr>
              <a:t> </a:t>
            </a:r>
            <a:r>
              <a:rPr lang="en-GB" sz="2800" err="1">
                <a:cs typeface="Calibri"/>
              </a:rPr>
              <a:t>váš</a:t>
            </a:r>
            <a:r>
              <a:rPr lang="en-GB" sz="2800">
                <a:cs typeface="Calibri"/>
              </a:rPr>
              <a:t> program, aby </a:t>
            </a:r>
            <a:r>
              <a:rPr lang="en-GB" sz="2800" err="1">
                <a:cs typeface="Calibri"/>
              </a:rPr>
              <a:t>nevracel</a:t>
            </a:r>
            <a:r>
              <a:rPr lang="en-GB" sz="2800">
                <a:cs typeface="Calibri"/>
              </a:rPr>
              <a:t> 0. </a:t>
            </a:r>
            <a:r>
              <a:rPr lang="en-GB" sz="2800" err="1">
                <a:cs typeface="Calibri"/>
              </a:rPr>
              <a:t>Pozorujte</a:t>
            </a:r>
            <a:r>
              <a:rPr lang="en-GB" sz="2800">
                <a:cs typeface="Calibri"/>
              </a:rPr>
              <a:t>, co se </a:t>
            </a:r>
            <a:r>
              <a:rPr lang="en-GB" sz="2800" err="1">
                <a:cs typeface="Calibri"/>
              </a:rPr>
              <a:t>stane</a:t>
            </a:r>
            <a:r>
              <a:rPr lang="en-GB" sz="2800">
                <a:cs typeface="Calibri"/>
              </a:rPr>
              <a:t>.</a:t>
            </a:r>
          </a:p>
        </p:txBody>
      </p:sp>
    </p:spTree>
    <p:extLst>
      <p:ext uri="{BB962C8B-B14F-4D97-AF65-F5344CB8AC3E}">
        <p14:creationId xmlns:p14="http://schemas.microsoft.com/office/powerpoint/2010/main" val="251652062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advices for future work #BestPractice</a:t>
            </a:r>
          </a:p>
        </p:txBody>
      </p:sp>
      <p:sp>
        <p:nvSpPr>
          <p:cNvPr id="5" name="TextovéPole 4"/>
          <p:cNvSpPr txBox="1"/>
          <p:nvPr/>
        </p:nvSpPr>
        <p:spPr>
          <a:xfrm>
            <a:off x="0" y="1477109"/>
            <a:ext cx="12191999" cy="5693866"/>
          </a:xfrm>
          <a:prstGeom prst="rect">
            <a:avLst/>
          </a:prstGeom>
          <a:noFill/>
        </p:spPr>
        <p:txBody>
          <a:bodyPr wrap="square" rtlCol="0">
            <a:spAutoFit/>
          </a:bodyPr>
          <a:lstStyle/>
          <a:p>
            <a:pPr marL="645750" indent="-285750">
              <a:buFont typeface="Arial" panose="020B0604020202020204" pitchFamily="34" charset="0"/>
              <a:buChar char="•"/>
            </a:pPr>
            <a:r>
              <a:rPr lang="en-GB" sz="2800"/>
              <a:t>Test, do not assume!</a:t>
            </a:r>
            <a:br>
              <a:rPr lang="en-GB" sz="2800"/>
            </a:br>
            <a:r>
              <a:rPr lang="en-GB" sz="2800"/>
              <a:t>The final code is a result of combination of the compiler version, its setting, C++ dialect, bugs in the implementations. It is hard to predict something, so do not assume, test your thoughts! #TDD</a:t>
            </a:r>
          </a:p>
          <a:p>
            <a:pPr marL="645750" indent="-285750">
              <a:buFont typeface="Arial" panose="020B0604020202020204" pitchFamily="34" charset="0"/>
              <a:buChar char="•"/>
            </a:pPr>
            <a:r>
              <a:rPr lang="en-GB" sz="2800"/>
              <a:t>Consider </a:t>
            </a:r>
            <a:r>
              <a:rPr lang="en-GB" sz="2800" err="1"/>
              <a:t>const</a:t>
            </a:r>
            <a:r>
              <a:rPr lang="en-GB" sz="2800"/>
              <a:t> as a default =&gt; put it everywhere you can.</a:t>
            </a:r>
          </a:p>
          <a:p>
            <a:pPr marL="645750" indent="-285750">
              <a:buFont typeface="Arial" panose="020B0604020202020204" pitchFamily="34" charset="0"/>
              <a:buChar char="•"/>
            </a:pPr>
            <a:r>
              <a:rPr lang="en-GB" sz="2800"/>
              <a:t>If you can use something from STL, use it.</a:t>
            </a:r>
          </a:p>
          <a:p>
            <a:pPr marL="645750" indent="-285750">
              <a:buFont typeface="Arial" panose="020B0604020202020204" pitchFamily="34" charset="0"/>
              <a:buChar char="•"/>
            </a:pPr>
            <a:r>
              <a:rPr lang="en-GB" sz="2800"/>
              <a:t>Do not use raw new calls -&gt; use smart pointers.</a:t>
            </a:r>
          </a:p>
          <a:p>
            <a:pPr marL="645750" indent="-285750">
              <a:buFont typeface="Arial" panose="020B0604020202020204" pitchFamily="34" charset="0"/>
              <a:buChar char="•"/>
            </a:pPr>
            <a:r>
              <a:rPr lang="en-GB" sz="2800"/>
              <a:t>Do not call virtual methods in constructors (not resolved in runtime).</a:t>
            </a:r>
          </a:p>
          <a:p>
            <a:pPr marL="645750" indent="-285750">
              <a:buFont typeface="Arial" panose="020B0604020202020204" pitchFamily="34" charset="0"/>
              <a:buChar char="•"/>
            </a:pPr>
            <a:r>
              <a:rPr lang="en-GB" sz="2800"/>
              <a:t>Virtual keyword can be added automatically (to the derived class method with the same signature when the base class has virtual).</a:t>
            </a:r>
          </a:p>
          <a:p>
            <a:pPr marL="645750" indent="-285750">
              <a:buFont typeface="Arial" panose="020B0604020202020204" pitchFamily="34" charset="0"/>
              <a:buChar char="•"/>
            </a:pPr>
            <a:r>
              <a:rPr lang="en-GB" sz="2800"/>
              <a:t>Place using std::whatever into the block {you code} where you plan to use it.</a:t>
            </a:r>
          </a:p>
          <a:p>
            <a:pPr marL="645750" indent="-285750">
              <a:buFont typeface="Arial" panose="020B0604020202020204" pitchFamily="34" charset="0"/>
              <a:buChar char="•"/>
            </a:pPr>
            <a:r>
              <a:rPr lang="en-GB" sz="2800"/>
              <a:t>Do you have an order in your repo?</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38936400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Some advices for future work</a:t>
            </a:r>
            <a:r>
              <a:rPr lang="cs-CZ" sz="4000" b="1"/>
              <a:t> II.</a:t>
            </a:r>
            <a:r>
              <a:rPr lang="en-GB" sz="4000" b="1"/>
              <a:t> #BestPractice</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Try to avoid any undetermined/implementation-based behaviour.</a:t>
            </a:r>
            <a:endParaRPr lang="cs-CZ" sz="2800"/>
          </a:p>
          <a:p>
            <a:pPr marL="645750" indent="-285750">
              <a:buFont typeface="Arial" panose="020B0604020202020204" pitchFamily="34" charset="0"/>
              <a:buChar char="•"/>
            </a:pPr>
            <a:r>
              <a:rPr lang="cs-CZ" sz="2800"/>
              <a:t>ETL – </a:t>
            </a:r>
            <a:r>
              <a:rPr lang="en-US" sz="2800">
                <a:hlinkClick r:id="rId2"/>
              </a:rPr>
              <a:t>Embedded Template Library</a:t>
            </a:r>
            <a:endParaRPr lang="en-GB" sz="2800"/>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203213774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What next?</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8553385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to learn next? What should be the next step?</a:t>
            </a:r>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750" indent="-285750">
              <a:buFont typeface="Arial" panose="020B0604020202020204" pitchFamily="34" charset="0"/>
              <a:buChar char="•"/>
            </a:pPr>
            <a:r>
              <a:rPr lang="en-GB" sz="2800" dirty="0"/>
              <a:t>Get familiar with </a:t>
            </a:r>
            <a:r>
              <a:rPr lang="en-GB" sz="2800" dirty="0">
                <a:hlinkClick r:id="rId2"/>
              </a:rPr>
              <a:t>Boost</a:t>
            </a:r>
            <a:r>
              <a:rPr lang="en-GB" sz="2800" dirty="0"/>
              <a:t>.</a:t>
            </a:r>
          </a:p>
          <a:p>
            <a:pPr marL="645750" indent="-285750">
              <a:buFont typeface="Arial" panose="020B0604020202020204" pitchFamily="34" charset="0"/>
              <a:buChar char="•"/>
            </a:pPr>
            <a:r>
              <a:rPr lang="en-GB" sz="2800" dirty="0"/>
              <a:t>How about ReSharper for C++.</a:t>
            </a:r>
          </a:p>
          <a:p>
            <a:pPr marL="645750" indent="-285750">
              <a:buFont typeface="Arial" panose="020B0604020202020204" pitchFamily="34" charset="0"/>
              <a:buChar char="•"/>
            </a:pPr>
            <a:r>
              <a:rPr lang="en-GB" sz="2800" dirty="0">
                <a:hlinkClick r:id="rId3"/>
              </a:rPr>
              <a:t>Ton of useful links</a:t>
            </a:r>
            <a:r>
              <a:rPr lang="en-GB" sz="2800" dirty="0"/>
              <a:t>.</a:t>
            </a:r>
          </a:p>
          <a:p>
            <a:pPr marL="645750" indent="-285750">
              <a:buFont typeface="Arial" panose="020B0604020202020204" pitchFamily="34" charset="0"/>
              <a:buChar char="•"/>
            </a:pPr>
            <a:r>
              <a:rPr lang="en-GB" sz="2800" dirty="0">
                <a:hlinkClick r:id="rId4"/>
              </a:rPr>
              <a:t>W3 resources</a:t>
            </a:r>
            <a:r>
              <a:rPr lang="en-GB" sz="2800" dirty="0"/>
              <a:t> – another good step-by-step C++ overview with tasks</a:t>
            </a:r>
          </a:p>
          <a:p>
            <a:pPr marL="645160" indent="-285750">
              <a:buFont typeface="Arial" panose="020B0604020202020204" pitchFamily="34" charset="0"/>
              <a:buChar char="•"/>
            </a:pPr>
            <a:r>
              <a:rPr lang="en-GB" sz="2800" dirty="0">
                <a:hlinkClick r:id="rId5"/>
              </a:rPr>
              <a:t>Microsoft STL C++ source code on GitHub</a:t>
            </a:r>
            <a:endParaRPr lang="en-GB" sz="2800" dirty="0">
              <a:ea typeface="Calibri" panose="020F0502020204030204"/>
              <a:cs typeface="Calibri" panose="020F0502020204030204"/>
              <a:hlinkClick r:id="rId5"/>
            </a:endParaRPr>
          </a:p>
          <a:p>
            <a:pPr marL="645160" indent="-285750">
              <a:buFont typeface="Arial" panose="020B0604020202020204" pitchFamily="34" charset="0"/>
              <a:buChar char="•"/>
            </a:pPr>
            <a:r>
              <a:rPr lang="en-GB" sz="2800" dirty="0">
                <a:ea typeface="Calibri"/>
                <a:cs typeface="Calibri"/>
                <a:hlinkClick r:id="rId6"/>
              </a:rPr>
              <a:t>Fundamentals for C++ course by Rainer Grimm</a:t>
            </a:r>
          </a:p>
          <a:p>
            <a:pPr marL="645160" indent="-285750">
              <a:buFont typeface="Arial" panose="020B0604020202020204" pitchFamily="34" charset="0"/>
              <a:buChar char="•"/>
            </a:pPr>
            <a:r>
              <a:rPr lang="en-GB" sz="2800" dirty="0">
                <a:ea typeface="Calibri" panose="020F0502020204030204"/>
                <a:cs typeface="Calibri" panose="020F0502020204030204"/>
              </a:rPr>
              <a:t>Kate Gregory courses on </a:t>
            </a:r>
            <a:r>
              <a:rPr lang="en-GB" sz="2800" dirty="0">
                <a:ea typeface="Calibri" panose="020F0502020204030204"/>
                <a:cs typeface="Calibri" panose="020F0502020204030204"/>
                <a:hlinkClick r:id="rId7"/>
              </a:rPr>
              <a:t>Pluralsight</a:t>
            </a:r>
            <a:endParaRPr lang="en-GB" sz="2800" dirty="0">
              <a:ea typeface="Calibri" panose="020F0502020204030204"/>
              <a:cs typeface="Calibri" panose="020F0502020204030204"/>
            </a:endParaRPr>
          </a:p>
          <a:p>
            <a:pPr marL="645160" indent="-285750">
              <a:buFont typeface="Arial" panose="020B0604020202020204" pitchFamily="34" charset="0"/>
              <a:buChar char="•"/>
            </a:pPr>
            <a:r>
              <a:rPr lang="en-GB" sz="2800" dirty="0">
                <a:ea typeface="Calibri" panose="020F0502020204030204"/>
                <a:cs typeface="Calibri" panose="020F0502020204030204"/>
                <a:hlinkClick r:id="rId8"/>
              </a:rPr>
              <a:t>C++ Core Guidelines</a:t>
            </a:r>
            <a:endParaRPr lang="en-GB" sz="2800" dirty="0">
              <a:ea typeface="Calibri" panose="020F0502020204030204"/>
              <a:cs typeface="Calibri" panose="020F0502020204030204"/>
            </a:endParaRPr>
          </a:p>
          <a:p>
            <a:pPr marL="645160" indent="-285750">
              <a:buFont typeface="Arial" panose="020B0604020202020204" pitchFamily="34" charset="0"/>
              <a:buChar char="•"/>
            </a:pPr>
            <a:endParaRPr lang="en-GB" sz="2800" dirty="0">
              <a:ea typeface="Calibri" panose="020F0502020204030204"/>
              <a:cs typeface="Calibri" panose="020F0502020204030204"/>
            </a:endParaRPr>
          </a:p>
        </p:txBody>
      </p:sp>
    </p:spTree>
    <p:extLst>
      <p:ext uri="{BB962C8B-B14F-4D97-AF65-F5344CB8AC3E}">
        <p14:creationId xmlns:p14="http://schemas.microsoft.com/office/powerpoint/2010/main" val="41528522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FAQ</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1237821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is difference between </a:t>
            </a:r>
            <a:r>
              <a:rPr lang="en-GB" sz="4000" b="1" err="1"/>
              <a:t>gcc</a:t>
            </a:r>
            <a:r>
              <a:rPr lang="en-GB" sz="4000" b="1"/>
              <a:t> and g++?</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See the answer </a:t>
            </a:r>
            <a:r>
              <a:rPr lang="en-US" sz="2800">
                <a:hlinkClick r:id="rId2"/>
              </a:rPr>
              <a:t>here</a:t>
            </a:r>
            <a:r>
              <a:rPr lang="en-US" sz="2800"/>
              <a:t>.</a:t>
            </a:r>
            <a:endParaRPr lang="cs-CZ" sz="2800"/>
          </a:p>
        </p:txBody>
      </p:sp>
    </p:spTree>
    <p:extLst>
      <p:ext uri="{BB962C8B-B14F-4D97-AF65-F5344CB8AC3E}">
        <p14:creationId xmlns:p14="http://schemas.microsoft.com/office/powerpoint/2010/main" val="32995329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Does C support inheritance? No, but…</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You can write OOP-like code in C, because </a:t>
            </a:r>
            <a:r>
              <a:rPr lang="en-US" sz="2800" err="1"/>
              <a:t>vtable</a:t>
            </a:r>
            <a:r>
              <a:rPr lang="en-US" sz="2800"/>
              <a:t> is necessary fundament of polymorphism and </a:t>
            </a:r>
            <a:r>
              <a:rPr lang="en-US" sz="2800" err="1"/>
              <a:t>vtable</a:t>
            </a:r>
            <a:r>
              <a:rPr lang="en-US" sz="2800"/>
              <a:t> can be implemented in C.</a:t>
            </a:r>
          </a:p>
          <a:p>
            <a:pPr marL="645750" indent="-285750">
              <a:buFont typeface="Arial" panose="020B0604020202020204" pitchFamily="34" charset="0"/>
              <a:buChar char="•"/>
            </a:pPr>
            <a:r>
              <a:rPr lang="en-US" sz="2800"/>
              <a:t>See </a:t>
            </a:r>
            <a:r>
              <a:rPr lang="en-US" sz="2800">
                <a:hlinkClick r:id="rId2"/>
              </a:rPr>
              <a:t>this link</a:t>
            </a:r>
            <a:r>
              <a:rPr lang="en-US" sz="2800"/>
              <a:t>, or </a:t>
            </a:r>
            <a:r>
              <a:rPr lang="en-US" sz="2800">
                <a:hlinkClick r:id="rId3"/>
              </a:rPr>
              <a:t>this link</a:t>
            </a:r>
            <a:r>
              <a:rPr lang="en-US" sz="2800"/>
              <a:t>.</a:t>
            </a:r>
            <a:endParaRPr lang="cs-CZ" sz="2800"/>
          </a:p>
        </p:txBody>
      </p:sp>
    </p:spTree>
    <p:extLst>
      <p:ext uri="{BB962C8B-B14F-4D97-AF65-F5344CB8AC3E}">
        <p14:creationId xmlns:p14="http://schemas.microsoft.com/office/powerpoint/2010/main" val="18284100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How to supply a flag for encoding to </a:t>
            </a:r>
            <a:r>
              <a:rPr lang="en-US" sz="4000" b="1" err="1"/>
              <a:t>ifstream</a:t>
            </a:r>
            <a:r>
              <a:rPr lang="en-US" sz="4000" b="1"/>
              <a:t>?</a:t>
            </a:r>
          </a:p>
        </p:txBody>
      </p:sp>
    </p:spTree>
    <p:extLst>
      <p:ext uri="{BB962C8B-B14F-4D97-AF65-F5344CB8AC3E}">
        <p14:creationId xmlns:p14="http://schemas.microsoft.com/office/powerpoint/2010/main" val="41233459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How to limit a template?</a:t>
            </a:r>
          </a:p>
        </p:txBody>
      </p:sp>
      <p:sp>
        <p:nvSpPr>
          <p:cNvPr id="2" name="TextovéPole 1">
            <a:extLst>
              <a:ext uri="{FF2B5EF4-FFF2-40B4-BE49-F238E27FC236}">
                <a16:creationId xmlns:a16="http://schemas.microsoft.com/office/drawing/2014/main" id="{82F3FED8-7CD4-E83F-87C9-F5A758E2244D}"/>
              </a:ext>
            </a:extLst>
          </p:cNvPr>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In C++20 by concepts, see this </a:t>
            </a:r>
            <a:r>
              <a:rPr lang="en-US" sz="2800">
                <a:hlinkClick r:id="rId2"/>
              </a:rPr>
              <a:t>link</a:t>
            </a:r>
            <a:r>
              <a:rPr lang="en-US" sz="2800"/>
              <a:t>.</a:t>
            </a:r>
            <a:endParaRPr lang="cs-CZ" sz="2800"/>
          </a:p>
        </p:txBody>
      </p:sp>
    </p:spTree>
    <p:extLst>
      <p:ext uri="{BB962C8B-B14F-4D97-AF65-F5344CB8AC3E}">
        <p14:creationId xmlns:p14="http://schemas.microsoft.com/office/powerpoint/2010/main" val="22882968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Specific lecture code</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014678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Before we continue…</a:t>
            </a:r>
            <a:endParaRPr lang="cs-CZ" sz="3200" b="1"/>
          </a:p>
        </p:txBody>
      </p:sp>
      <p:sp>
        <p:nvSpPr>
          <p:cNvPr id="5" name="TextovéPole 4"/>
          <p:cNvSpPr txBox="1"/>
          <p:nvPr/>
        </p:nvSpPr>
        <p:spPr>
          <a:xfrm>
            <a:off x="0" y="1477109"/>
            <a:ext cx="12192000" cy="2677656"/>
          </a:xfrm>
          <a:prstGeom prst="rect">
            <a:avLst/>
          </a:prstGeom>
          <a:noFill/>
        </p:spPr>
        <p:txBody>
          <a:bodyPr wrap="square" rtlCol="0">
            <a:spAutoFit/>
          </a:bodyPr>
          <a:lstStyle/>
          <a:p>
            <a:pPr marL="645750" indent="-285750">
              <a:buFont typeface="Arial" panose="020B0604020202020204" pitchFamily="34" charset="0"/>
              <a:buChar char="•"/>
            </a:pPr>
            <a:r>
              <a:rPr lang="en-US" sz="2800"/>
              <a:t>Where to get the codes?</a:t>
            </a:r>
            <a:br>
              <a:rPr lang="en-US" sz="2800"/>
            </a:br>
            <a:r>
              <a:rPr lang="en-US" sz="2800"/>
              <a:t>Google -&gt; Radek Zahradník GitHub -&gt; Repositories &gt; C-</a:t>
            </a:r>
            <a:r>
              <a:rPr lang="en-US" sz="2800" err="1"/>
              <a:t>CppCourse</a:t>
            </a:r>
            <a:br>
              <a:rPr lang="en-US" sz="2800"/>
            </a:br>
            <a:r>
              <a:rPr lang="en-US" sz="2800">
                <a:hlinkClick r:id="rId2"/>
              </a:rPr>
              <a:t>https://github.com/KUTlime/C-CppCourse</a:t>
            </a:r>
            <a:r>
              <a:rPr lang="en-US" sz="2800"/>
              <a:t> </a:t>
            </a:r>
          </a:p>
          <a:p>
            <a:pPr marL="645750" indent="-285750">
              <a:buFont typeface="Arial" panose="020B0604020202020204" pitchFamily="34" charset="0"/>
              <a:buChar char="•"/>
            </a:pPr>
            <a:r>
              <a:rPr lang="en-US" sz="2800"/>
              <a:t>What IDE do you use?</a:t>
            </a:r>
            <a:br>
              <a:rPr lang="en-US" sz="2800"/>
            </a:br>
            <a:r>
              <a:rPr lang="en-US" sz="2800"/>
              <a:t>Say hello to </a:t>
            </a:r>
            <a:r>
              <a:rPr lang="en-US" sz="2800" err="1"/>
              <a:t>CLion</a:t>
            </a:r>
            <a:br>
              <a:rPr lang="en-US" sz="2800"/>
            </a:br>
            <a:r>
              <a:rPr lang="en-US" sz="2800"/>
              <a:t>On Windows 11 -&gt; Terminal as Admin -&gt; </a:t>
            </a:r>
            <a:r>
              <a:rPr lang="en-US" sz="2800" err="1"/>
              <a:t>winget</a:t>
            </a:r>
            <a:r>
              <a:rPr lang="en-US" sz="2800"/>
              <a:t> install </a:t>
            </a:r>
            <a:r>
              <a:rPr lang="en-US" sz="2800" err="1"/>
              <a:t>clion</a:t>
            </a:r>
            <a:r>
              <a:rPr lang="en-US" sz="2800"/>
              <a:t> -h</a:t>
            </a:r>
          </a:p>
        </p:txBody>
      </p:sp>
    </p:spTree>
    <p:extLst>
      <p:ext uri="{BB962C8B-B14F-4D97-AF65-F5344CB8AC3E}">
        <p14:creationId xmlns:p14="http://schemas.microsoft.com/office/powerpoint/2010/main" val="1599262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Data types &amp;</a:t>
            </a:r>
            <a:br>
              <a:rPr lang="en-US"/>
            </a:br>
            <a:r>
              <a:rPr lang="en-US"/>
              <a:t>type system</a:t>
            </a:r>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85049606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Lecture code links to download</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20.-22. 9. 2022 - </a:t>
            </a:r>
            <a:r>
              <a:rPr lang="en-US" sz="2800">
                <a:hlinkClick r:id="rId2"/>
              </a:rPr>
              <a:t>Link</a:t>
            </a:r>
            <a:endParaRPr lang="cs-CZ" sz="2800"/>
          </a:p>
        </p:txBody>
      </p:sp>
    </p:spTree>
    <p:extLst>
      <p:ext uri="{BB962C8B-B14F-4D97-AF65-F5344CB8AC3E}">
        <p14:creationId xmlns:p14="http://schemas.microsoft.com/office/powerpoint/2010/main" val="6561813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THANK you for your time and good luck with C++</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6784247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Used tools</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US" sz="2800">
                <a:hlinkClick r:id="rId2"/>
              </a:rPr>
              <a:t>Interview Bit online IDE for coloring syntax</a:t>
            </a:r>
            <a:r>
              <a:rPr lang="en-US" sz="2800"/>
              <a:t> for syntax coloring</a:t>
            </a:r>
            <a:endParaRPr lang="cs-CZ" sz="2800"/>
          </a:p>
          <a:p>
            <a:pPr marL="645750" indent="-285750">
              <a:buFont typeface="Arial" panose="020B0604020202020204" pitchFamily="34" charset="0"/>
              <a:buChar char="•"/>
            </a:pPr>
            <a:r>
              <a:rPr lang="en-US" sz="2800">
                <a:hlinkClick r:id="rId3"/>
              </a:rPr>
              <a:t>Compiler Explorer</a:t>
            </a:r>
            <a:r>
              <a:rPr lang="en-US" sz="2800"/>
              <a:t> to come output of various compiler version and many more</a:t>
            </a:r>
            <a:endParaRPr lang="cs-CZ" sz="2800"/>
          </a:p>
          <a:p>
            <a:pPr marL="645750" indent="-285750">
              <a:buFont typeface="Arial" panose="020B0604020202020204" pitchFamily="34" charset="0"/>
              <a:buChar char="•"/>
            </a:pPr>
            <a:r>
              <a:rPr lang="cs-CZ" sz="2800" err="1">
                <a:hlinkClick r:id="rId4"/>
              </a:rPr>
              <a:t>Coliru</a:t>
            </a:r>
            <a:r>
              <a:rPr lang="cs-CZ" sz="2800">
                <a:hlinkClick r:id="rId4"/>
              </a:rPr>
              <a:t> (stacked-crooked.com)</a:t>
            </a:r>
            <a:r>
              <a:rPr lang="en-US" sz="2800"/>
              <a:t> online compiler with CMD setup</a:t>
            </a:r>
            <a:endParaRPr lang="cs-CZ" sz="2800"/>
          </a:p>
          <a:p>
            <a:pPr marL="645750" indent="-285750">
              <a:buFont typeface="Arial" panose="020B0604020202020204" pitchFamily="34" charset="0"/>
              <a:buChar char="•"/>
            </a:pPr>
            <a:r>
              <a:rPr lang="cs-CZ" sz="2800" err="1"/>
              <a:t>Jetbrain</a:t>
            </a:r>
            <a:r>
              <a:rPr lang="cs-CZ" sz="2800"/>
              <a:t> </a:t>
            </a:r>
            <a:r>
              <a:rPr lang="cs-CZ" sz="2800" err="1"/>
              <a:t>ReSharper</a:t>
            </a:r>
            <a:r>
              <a:rPr lang="cs-CZ" sz="2800"/>
              <a:t> C++ </a:t>
            </a:r>
            <a:r>
              <a:rPr lang="en-GB" sz="2800"/>
              <a:t>- an extension for Visual Studio for analysis C++ code</a:t>
            </a:r>
          </a:p>
          <a:p>
            <a:pPr marL="645750" indent="-285750">
              <a:buFont typeface="Arial" panose="020B0604020202020204" pitchFamily="34" charset="0"/>
              <a:buChar char="•"/>
            </a:pPr>
            <a:r>
              <a:rPr lang="en-GB" sz="2800" err="1"/>
              <a:t>CodeMaid</a:t>
            </a:r>
            <a:r>
              <a:rPr lang="en-GB" sz="2800"/>
              <a:t> - ----- || -----</a:t>
            </a:r>
          </a:p>
          <a:p>
            <a:pPr marL="645750" indent="-285750">
              <a:buFont typeface="Arial" panose="020B0604020202020204" pitchFamily="34" charset="0"/>
              <a:buChar char="•"/>
            </a:pPr>
            <a:r>
              <a:rPr lang="en-GB" sz="2800"/>
              <a:t>Visual Assist</a:t>
            </a:r>
            <a:endParaRPr lang="cs-CZ" sz="2800"/>
          </a:p>
        </p:txBody>
      </p:sp>
    </p:spTree>
    <p:extLst>
      <p:ext uri="{BB962C8B-B14F-4D97-AF65-F5344CB8AC3E}">
        <p14:creationId xmlns:p14="http://schemas.microsoft.com/office/powerpoint/2010/main" val="31888702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Makefile</a:t>
            </a:r>
            <a:br>
              <a:rPr lang="en-US"/>
            </a:br>
            <a:r>
              <a:rPr lang="en-US"/>
              <a:t>and build systems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9068377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err="1"/>
              <a:t>Makefiles</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GB" sz="2800"/>
              <a:t>Make files are files which are responsible for compilation &amp; linking of project files into executable product.</a:t>
            </a:r>
          </a:p>
          <a:p>
            <a:pPr marL="645750" indent="-285750">
              <a:buFont typeface="Arial" panose="020B0604020202020204" pitchFamily="34" charset="0"/>
              <a:buChar char="•"/>
            </a:pPr>
            <a:r>
              <a:rPr lang="en-GB" sz="2800"/>
              <a:t>Original implementation is called make.</a:t>
            </a:r>
            <a:endParaRPr lang="cs-CZ" sz="2800"/>
          </a:p>
        </p:txBody>
      </p:sp>
    </p:spTree>
    <p:extLst>
      <p:ext uri="{BB962C8B-B14F-4D97-AF65-F5344CB8AC3E}">
        <p14:creationId xmlns:p14="http://schemas.microsoft.com/office/powerpoint/2010/main" val="31169980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Build systems</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7129812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Parallel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20953446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About parallelization in C – the legacy of PDP-11</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US" sz="2800"/>
              <a:t>C was written mainly for PDP-11.</a:t>
            </a:r>
          </a:p>
          <a:p>
            <a:pPr marL="645750" indent="-285750">
              <a:buFont typeface="Arial" panose="020B0604020202020204" pitchFamily="34" charset="0"/>
              <a:buChar char="•"/>
            </a:pPr>
            <a:r>
              <a:rPr lang="en-US" sz="2800"/>
              <a:t>PDP-11 was a single core, single CPU with simple memory</a:t>
            </a:r>
            <a:br>
              <a:rPr lang="en-US" sz="2800"/>
            </a:br>
            <a:r>
              <a:rPr lang="en-US" sz="2800"/>
              <a:t>structure with orthogonal instruction set (</a:t>
            </a:r>
            <a:r>
              <a:rPr lang="en-US" sz="2800" i="1"/>
              <a:t>only move and</a:t>
            </a:r>
            <a:br>
              <a:rPr lang="en-US" sz="2800" i="1"/>
            </a:br>
            <a:r>
              <a:rPr lang="en-US" sz="2800" i="1"/>
              <a:t>memory mapped I/O</a:t>
            </a:r>
            <a:r>
              <a:rPr lang="en-US" sz="2800"/>
              <a:t>), so no cores, no threading,</a:t>
            </a:r>
            <a:br>
              <a:rPr lang="en-US" sz="2800"/>
            </a:br>
            <a:r>
              <a:rPr lang="en-US" sz="2800"/>
              <a:t>no L3, L2, L1 cache (</a:t>
            </a:r>
            <a:r>
              <a:rPr lang="en-US" sz="2800" i="1"/>
              <a:t>a memory hierarchy</a:t>
            </a:r>
            <a:r>
              <a:rPr lang="en-US" sz="2800"/>
              <a:t>),</a:t>
            </a:r>
            <a:br>
              <a:rPr lang="en-US" sz="2800"/>
            </a:br>
            <a:r>
              <a:rPr lang="en-US" sz="2800"/>
              <a:t>no speculative execution…</a:t>
            </a:r>
          </a:p>
          <a:p>
            <a:pPr marL="645750" indent="-285750">
              <a:buFont typeface="Arial" panose="020B0604020202020204" pitchFamily="34" charset="0"/>
              <a:buChar char="•"/>
            </a:pPr>
            <a:r>
              <a:rPr lang="en-US" sz="2800"/>
              <a:t>…just bytes from one point to another</a:t>
            </a:r>
          </a:p>
          <a:p>
            <a:pPr marL="645750" indent="-285750">
              <a:buFont typeface="Arial" panose="020B0604020202020204" pitchFamily="34" charset="0"/>
              <a:buChar char="•"/>
            </a:pPr>
            <a:r>
              <a:rPr lang="en-US" sz="2800"/>
              <a:t>C is just bunch of implementation details of PDP-11</a:t>
            </a:r>
            <a:br>
              <a:rPr lang="en-US" sz="2800"/>
            </a:br>
            <a:r>
              <a:rPr lang="en-US" sz="2800"/>
              <a:t>and its memory</a:t>
            </a:r>
            <a:endParaRPr lang="cs-CZ" sz="2800"/>
          </a:p>
        </p:txBody>
      </p:sp>
      <p:pic>
        <p:nvPicPr>
          <p:cNvPr id="1026" name="Picture 2">
            <a:extLst>
              <a:ext uri="{FF2B5EF4-FFF2-40B4-BE49-F238E27FC236}">
                <a16:creationId xmlns:a16="http://schemas.microsoft.com/office/drawing/2014/main" id="{48E9EAC0-40D5-7D3B-889B-D002C44DF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1257" y="1356143"/>
            <a:ext cx="2629389" cy="35015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Obrázek 1">
            <a:extLst>
              <a:ext uri="{FF2B5EF4-FFF2-40B4-BE49-F238E27FC236}">
                <a16:creationId xmlns:a16="http://schemas.microsoft.com/office/drawing/2014/main" id="{592EA947-3AA7-745F-AEAF-F184C91317FD}"/>
              </a:ext>
            </a:extLst>
          </p:cNvPr>
          <p:cNvPicPr>
            <a:picLocks noChangeAspect="1"/>
          </p:cNvPicPr>
          <p:nvPr/>
        </p:nvPicPr>
        <p:blipFill>
          <a:blip r:embed="rId3"/>
          <a:stretch>
            <a:fillRect/>
          </a:stretch>
        </p:blipFill>
        <p:spPr>
          <a:xfrm>
            <a:off x="9636243" y="4928115"/>
            <a:ext cx="1919416" cy="1044441"/>
          </a:xfrm>
          <a:prstGeom prst="rect">
            <a:avLst/>
          </a:prstGeom>
        </p:spPr>
      </p:pic>
    </p:spTree>
    <p:extLst>
      <p:ext uri="{BB962C8B-B14F-4D97-AF65-F5344CB8AC3E}">
        <p14:creationId xmlns:p14="http://schemas.microsoft.com/office/powerpoint/2010/main" val="28942359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 quiz…</a:t>
            </a:r>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One picture is almost 1:1 description of PDP-11 CPU functionality</a:t>
            </a:r>
            <a:br>
              <a:rPr lang="en-US" sz="2800"/>
            </a:br>
            <a:r>
              <a:rPr lang="en-US" sz="2800"/>
              <a:t>and the other is a </a:t>
            </a:r>
            <a:r>
              <a:rPr lang="en-US" sz="2800">
                <a:hlinkClick r:id="rId2"/>
              </a:rPr>
              <a:t>simplified scheme </a:t>
            </a:r>
            <a:r>
              <a:rPr lang="en-US" sz="2800"/>
              <a:t>of modern ARM CPU architecture.</a:t>
            </a:r>
          </a:p>
          <a:p>
            <a:pPr marL="645750" indent="-285750">
              <a:buFont typeface="Arial" panose="020B0604020202020204" pitchFamily="34" charset="0"/>
              <a:buChar char="•"/>
            </a:pPr>
            <a:r>
              <a:rPr lang="en-US" sz="2800"/>
              <a:t>What is what? 🤔 </a:t>
            </a:r>
            <a:endParaRPr lang="cs-CZ" sz="2800"/>
          </a:p>
        </p:txBody>
      </p:sp>
      <p:pic>
        <p:nvPicPr>
          <p:cNvPr id="3" name="Obrázek 2">
            <a:extLst>
              <a:ext uri="{FF2B5EF4-FFF2-40B4-BE49-F238E27FC236}">
                <a16:creationId xmlns:a16="http://schemas.microsoft.com/office/drawing/2014/main" id="{09D82350-7B31-605A-D702-7F5F766111B3}"/>
              </a:ext>
            </a:extLst>
          </p:cNvPr>
          <p:cNvPicPr>
            <a:picLocks noChangeAspect="1"/>
          </p:cNvPicPr>
          <p:nvPr/>
        </p:nvPicPr>
        <p:blipFill rotWithShape="1">
          <a:blip r:embed="rId3"/>
          <a:srcRect l="3657" t="6369" r="3047" b="4466"/>
          <a:stretch/>
        </p:blipFill>
        <p:spPr>
          <a:xfrm>
            <a:off x="291331" y="3852928"/>
            <a:ext cx="4392231" cy="2557118"/>
          </a:xfrm>
          <a:prstGeom prst="rect">
            <a:avLst/>
          </a:prstGeom>
        </p:spPr>
      </p:pic>
      <p:pic>
        <p:nvPicPr>
          <p:cNvPr id="6" name="Obrázek 5">
            <a:extLst>
              <a:ext uri="{FF2B5EF4-FFF2-40B4-BE49-F238E27FC236}">
                <a16:creationId xmlns:a16="http://schemas.microsoft.com/office/drawing/2014/main" id="{790207E8-DF9C-F0A4-EB91-D4AC02D87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962" y="2990349"/>
            <a:ext cx="7142037" cy="3813354"/>
          </a:xfrm>
          <a:prstGeom prst="rect">
            <a:avLst/>
          </a:prstGeom>
        </p:spPr>
      </p:pic>
    </p:spTree>
    <p:extLst>
      <p:ext uri="{BB962C8B-B14F-4D97-AF65-F5344CB8AC3E}">
        <p14:creationId xmlns:p14="http://schemas.microsoft.com/office/powerpoint/2010/main" val="62357298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OK… What’s the point? </a:t>
            </a:r>
            <a:r>
              <a:rPr lang="en-US" sz="4000" b="1"/>
              <a:t>🤷🏿‍♀️</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US" sz="2800"/>
              <a:t>Do you really need C?</a:t>
            </a:r>
          </a:p>
          <a:p>
            <a:pPr marL="645750" indent="-285750">
              <a:buFont typeface="Arial" panose="020B0604020202020204" pitchFamily="34" charset="0"/>
              <a:buChar char="•"/>
            </a:pPr>
            <a:r>
              <a:rPr lang="en-US" sz="2800"/>
              <a:t>Is there any better, modern, more versatile alternative?</a:t>
            </a:r>
            <a:br>
              <a:rPr lang="en-US" sz="2800"/>
            </a:br>
            <a:r>
              <a:rPr lang="en-US" sz="2800"/>
              <a:t>Maybe not </a:t>
            </a:r>
            <a:r>
              <a:rPr lang="en-US" sz="2800" err="1"/>
              <a:t>thaaat</a:t>
            </a:r>
            <a:r>
              <a:rPr lang="en-US" sz="2800"/>
              <a:t> fast, but with better interpretation of your domain &amp; data?</a:t>
            </a:r>
          </a:p>
          <a:p>
            <a:pPr marL="645750" indent="-285750">
              <a:buFont typeface="Arial" panose="020B0604020202020204" pitchFamily="34" charset="0"/>
              <a:buChar char="•"/>
            </a:pPr>
            <a:r>
              <a:rPr lang="en-US" sz="2800"/>
              <a:t>It isn’t 1969, we don’t have simple problems in simple domains.</a:t>
            </a:r>
          </a:p>
          <a:p>
            <a:pPr marL="645750" indent="-285750">
              <a:buFont typeface="Arial" panose="020B0604020202020204" pitchFamily="34" charset="0"/>
              <a:buChar char="•"/>
            </a:pPr>
            <a:r>
              <a:rPr lang="en-US" sz="2800"/>
              <a:t>Data are more complex and simple byte interpretation should not matter.</a:t>
            </a:r>
          </a:p>
          <a:p>
            <a:pPr marL="645750" indent="-285750">
              <a:buFont typeface="Arial" panose="020B0604020202020204" pitchFamily="34" charset="0"/>
              <a:buChar char="•"/>
            </a:pPr>
            <a:r>
              <a:rPr lang="en-US" sz="2800"/>
              <a:t>In 99,2 % of cases, an average developer have no idea what is the optimal way how to properly optimize the code for a specific hardware.</a:t>
            </a:r>
          </a:p>
        </p:txBody>
      </p:sp>
    </p:spTree>
    <p:extLst>
      <p:ext uri="{BB962C8B-B14F-4D97-AF65-F5344CB8AC3E}">
        <p14:creationId xmlns:p14="http://schemas.microsoft.com/office/powerpoint/2010/main" val="287581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Overview of data types</a:t>
            </a:r>
            <a:endParaRPr lang="en-GB" sz="4000" b="1"/>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a:t>C++ =&gt; a strongly typed language</a:t>
            </a:r>
          </a:p>
          <a:p>
            <a:pPr marL="645750" indent="-285750">
              <a:buFont typeface="Arial" panose="020B0604020202020204" pitchFamily="34" charset="0"/>
              <a:buChar char="•"/>
            </a:pPr>
            <a:r>
              <a:rPr lang="en-GB" sz="2800"/>
              <a:t>Strongly typed language =&gt; every variable has specific type which has a specific size.</a:t>
            </a:r>
          </a:p>
          <a:p>
            <a:pPr marL="645750" indent="-285750">
              <a:buFont typeface="Arial" panose="020B0604020202020204" pitchFamily="34" charset="0"/>
              <a:buChar char="•"/>
            </a:pPr>
            <a:r>
              <a:rPr lang="en-GB" sz="2800"/>
              <a:t>C++ consists:</a:t>
            </a:r>
            <a:br>
              <a:rPr lang="en-GB" sz="2800"/>
            </a:br>
            <a:r>
              <a:rPr lang="en-GB" sz="2800"/>
              <a:t>- Integer values</a:t>
            </a:r>
            <a:br>
              <a:rPr lang="en-GB" sz="2800"/>
            </a:br>
            <a:r>
              <a:rPr lang="en-GB" sz="2800"/>
              <a:t>- Floating-point numbers</a:t>
            </a:r>
            <a:br>
              <a:rPr lang="en-GB" sz="2800"/>
            </a:br>
            <a:r>
              <a:rPr lang="en-GB" sz="2800"/>
              <a:t>- Booleans (bool, can be true/false)</a:t>
            </a:r>
            <a:br>
              <a:rPr lang="en-GB" sz="2800"/>
            </a:br>
            <a:r>
              <a:rPr lang="en-GB" sz="2800"/>
              <a:t>- User types (structures, classes and unions)</a:t>
            </a:r>
            <a:br>
              <a:rPr lang="en-GB" sz="2800"/>
            </a:br>
            <a:r>
              <a:rPr lang="en-GB" sz="2800"/>
              <a:t>- Enumeration</a:t>
            </a:r>
            <a:br>
              <a:rPr lang="en-GB" sz="2800"/>
            </a:br>
            <a:r>
              <a:rPr lang="en-GB" sz="2800"/>
              <a:t>- Array (of same type)</a:t>
            </a:r>
            <a:br>
              <a:rPr lang="en-GB" sz="2800"/>
            </a:br>
            <a:r>
              <a:rPr lang="en-GB" sz="2800"/>
              <a:t>- Pointer</a:t>
            </a:r>
            <a:br>
              <a:rPr lang="en-GB" sz="2800"/>
            </a:br>
            <a:r>
              <a:rPr lang="en-GB" sz="2800"/>
              <a:t>- Reference</a:t>
            </a:r>
          </a:p>
        </p:txBody>
      </p:sp>
    </p:spTree>
    <p:extLst>
      <p:ext uri="{BB962C8B-B14F-4D97-AF65-F5344CB8AC3E}">
        <p14:creationId xmlns:p14="http://schemas.microsoft.com/office/powerpoint/2010/main" val="37661426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Thread in C</a:t>
            </a:r>
          </a:p>
        </p:txBody>
      </p:sp>
      <p:sp>
        <p:nvSpPr>
          <p:cNvPr id="5" name="TextovéPole 4"/>
          <p:cNvSpPr txBox="1"/>
          <p:nvPr/>
        </p:nvSpPr>
        <p:spPr>
          <a:xfrm>
            <a:off x="1" y="1477109"/>
            <a:ext cx="12191998" cy="1384995"/>
          </a:xfrm>
          <a:prstGeom prst="rect">
            <a:avLst/>
          </a:prstGeom>
          <a:noFill/>
        </p:spPr>
        <p:txBody>
          <a:bodyPr wrap="square" rtlCol="0">
            <a:spAutoFit/>
          </a:bodyPr>
          <a:lstStyle/>
          <a:p>
            <a:pPr marL="645750" indent="-285750">
              <a:buFont typeface="Arial" panose="020B0604020202020204" pitchFamily="34" charset="0"/>
              <a:buChar char="•"/>
            </a:pPr>
            <a:r>
              <a:rPr lang="en-US" sz="2800"/>
              <a:t>No native support in C for threads or synchronization until C11.</a:t>
            </a:r>
            <a:endParaRPr lang="cs-CZ" sz="2800"/>
          </a:p>
          <a:p>
            <a:pPr marL="645750" indent="-285750">
              <a:buFont typeface="Arial" panose="020B0604020202020204" pitchFamily="34" charset="0"/>
              <a:buChar char="•"/>
            </a:pPr>
            <a:r>
              <a:rPr lang="en-US" sz="2800"/>
              <a:t>One approach is based on POSIX Threads (</a:t>
            </a:r>
            <a:r>
              <a:rPr lang="en-US" sz="2800" err="1"/>
              <a:t>Pthreads</a:t>
            </a:r>
            <a:r>
              <a:rPr lang="en-US" sz="2800"/>
              <a:t>) &lt;</a:t>
            </a:r>
            <a:r>
              <a:rPr lang="en-US" sz="2800" err="1"/>
              <a:t>pthread.h</a:t>
            </a:r>
            <a:r>
              <a:rPr lang="en-US" sz="2800"/>
              <a:t>&gt;.</a:t>
            </a:r>
          </a:p>
          <a:p>
            <a:pPr marL="645750" indent="-285750">
              <a:buFont typeface="Arial" panose="020B0604020202020204" pitchFamily="34" charset="0"/>
              <a:buChar char="•"/>
            </a:pPr>
            <a:r>
              <a:rPr lang="en-US" sz="2800"/>
              <a:t>A clunky code, but it works.</a:t>
            </a:r>
          </a:p>
        </p:txBody>
      </p:sp>
      <p:sp>
        <p:nvSpPr>
          <p:cNvPr id="7" name="TextovéPole 6">
            <a:extLst>
              <a:ext uri="{FF2B5EF4-FFF2-40B4-BE49-F238E27FC236}">
                <a16:creationId xmlns:a16="http://schemas.microsoft.com/office/drawing/2014/main" id="{0C1E7758-82DC-F3AB-9BC2-158C34A8ED33}"/>
              </a:ext>
            </a:extLst>
          </p:cNvPr>
          <p:cNvSpPr txBox="1"/>
          <p:nvPr/>
        </p:nvSpPr>
        <p:spPr>
          <a:xfrm>
            <a:off x="368545" y="3495675"/>
            <a:ext cx="3651005" cy="2123658"/>
          </a:xfrm>
          <a:prstGeom prst="rect">
            <a:avLst/>
          </a:prstGeom>
          <a:noFill/>
        </p:spPr>
        <p:txBody>
          <a:bodyPr wrap="square" numCol="1">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a:solidFill>
                  <a:srgbClr val="0000FF"/>
                </a:solidFill>
                <a:effectLst/>
                <a:latin typeface="Consolas" panose="020B0609020204030204" pitchFamily="49" charset="0"/>
              </a:rPr>
              <a:t>#define</a:t>
            </a:r>
            <a:r>
              <a:rPr lang="cs-CZ" sz="1200" b="0">
                <a:solidFill>
                  <a:srgbClr val="000000"/>
                </a:solidFill>
                <a:effectLst/>
                <a:latin typeface="Consolas" panose="020B0609020204030204" pitchFamily="49" charset="0"/>
              </a:rPr>
              <a:t> NTHREADS </a:t>
            </a:r>
            <a:r>
              <a:rPr lang="cs-CZ" sz="1200" b="0">
                <a:solidFill>
                  <a:srgbClr val="098658"/>
                </a:solidFill>
                <a:effectLst/>
                <a:latin typeface="Consolas" panose="020B0609020204030204" pitchFamily="49" charset="0"/>
              </a:rPr>
              <a:t>5</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myFun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x){</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tid</a:t>
            </a:r>
            <a:r>
              <a:rPr lang="cs-CZ" sz="1200" b="0">
                <a:solidFill>
                  <a:srgbClr val="000000"/>
                </a:solidFill>
                <a:effectLst/>
                <a:latin typeface="Consolas" panose="020B0609020204030204" pitchFamily="49" charset="0"/>
              </a:rPr>
              <a:t> =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 x);</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Hi</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from</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tid</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p:txBody>
      </p:sp>
      <p:sp>
        <p:nvSpPr>
          <p:cNvPr id="8" name="TextovéPole 7">
            <a:extLst>
              <a:ext uri="{FF2B5EF4-FFF2-40B4-BE49-F238E27FC236}">
                <a16:creationId xmlns:a16="http://schemas.microsoft.com/office/drawing/2014/main" id="{C6E9823C-7C8A-66A2-4379-3DFFA39C3707}"/>
              </a:ext>
            </a:extLst>
          </p:cNvPr>
          <p:cNvSpPr txBox="1"/>
          <p:nvPr/>
        </p:nvSpPr>
        <p:spPr>
          <a:xfrm>
            <a:off x="4738945" y="3295650"/>
            <a:ext cx="7157779" cy="3429000"/>
          </a:xfrm>
          <a:prstGeom prst="rect">
            <a:avLst/>
          </a:prstGeom>
          <a:noFill/>
        </p:spPr>
        <p:txBody>
          <a:bodyPr wrap="square" numCol="1">
            <a:spAutoFit/>
          </a:bodyPr>
          <a:lstStyle/>
          <a:p>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[NTHREADS];</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[NTHREADS];</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i;</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spawn</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the</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threads</a:t>
            </a:r>
            <a:r>
              <a:rPr lang="cs-CZ" sz="1200" b="0">
                <a:solidFill>
                  <a:srgbClr val="008000"/>
                </a:solidFill>
                <a:effectLst/>
                <a:latin typeface="Consolas" panose="020B0609020204030204" pitchFamily="49" charset="0"/>
              </a:rPr>
              <a:t> */</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(i=</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NTHREADS;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[i] =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spawning</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[i], NULL, </a:t>
            </a:r>
            <a:r>
              <a:rPr lang="cs-CZ" sz="1200" b="0" err="1">
                <a:solidFill>
                  <a:srgbClr val="000000"/>
                </a:solidFill>
                <a:effectLst/>
                <a:latin typeface="Consolas" panose="020B0609020204030204" pitchFamily="49" charset="0"/>
              </a:rPr>
              <a:t>myFun</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&amp; </a:t>
            </a:r>
            <a:r>
              <a:rPr lang="cs-CZ" sz="1200" b="0" err="1">
                <a:solidFill>
                  <a:srgbClr val="000000"/>
                </a:solidFill>
                <a:effectLst/>
                <a:latin typeface="Consolas" panose="020B0609020204030204" pitchFamily="49" charset="0"/>
              </a:rPr>
              <a:t>thread_args</a:t>
            </a:r>
            <a:r>
              <a:rPr lang="cs-CZ" sz="1200" b="0">
                <a:solidFill>
                  <a:srgbClr val="000000"/>
                </a:solidFill>
                <a:effectLst/>
                <a:latin typeface="Consolas" panose="020B0609020204030204" pitchFamily="49" charset="0"/>
              </a:rPr>
              <a:t>[i]);</a:t>
            </a:r>
          </a:p>
          <a:p>
            <a:r>
              <a:rPr lang="cs-CZ" sz="1200" b="0">
                <a:solidFill>
                  <a:srgbClr val="000000"/>
                </a:solidFill>
                <a:effectLst/>
                <a:latin typeface="Consolas" panose="020B0609020204030204" pitchFamily="49" charset="0"/>
              </a:rPr>
              <a:t>    }</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wait</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for</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threads</a:t>
            </a:r>
            <a:r>
              <a:rPr lang="cs-CZ" sz="1200" b="0">
                <a:solidFill>
                  <a:srgbClr val="008000"/>
                </a:solidFill>
                <a:effectLst/>
                <a:latin typeface="Consolas" panose="020B0609020204030204" pitchFamily="49" charset="0"/>
              </a:rPr>
              <a:t> to </a:t>
            </a:r>
            <a:r>
              <a:rPr lang="cs-CZ" sz="1200" b="0" err="1">
                <a:solidFill>
                  <a:srgbClr val="008000"/>
                </a:solidFill>
                <a:effectLst/>
                <a:latin typeface="Consolas" panose="020B0609020204030204" pitchFamily="49" charset="0"/>
              </a:rPr>
              <a:t>finish</a:t>
            </a:r>
            <a:r>
              <a:rPr lang="cs-CZ" sz="1200" b="0">
                <a:solidFill>
                  <a:srgbClr val="008000"/>
                </a:solidFill>
                <a:effectLst/>
                <a:latin typeface="Consolas" panose="020B0609020204030204" pitchFamily="49" charset="0"/>
              </a:rPr>
              <a:t> */</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(i=</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NTHREADS; ++i)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rc</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threads</a:t>
            </a:r>
            <a:r>
              <a:rPr lang="cs-CZ" sz="1200" b="0">
                <a:solidFill>
                  <a:srgbClr val="000000"/>
                </a:solidFill>
                <a:effectLst/>
                <a:latin typeface="Consolas" panose="020B0609020204030204" pitchFamily="49" charset="0"/>
              </a:rPr>
              <a:t>[i], NULL);</a:t>
            </a: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728703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hlinkClick r:id="rId2"/>
              </a:rPr>
              <a:t>Threads</a:t>
            </a:r>
            <a:r>
              <a:rPr lang="en-GB" sz="4000" b="1"/>
              <a:t> in C11</a:t>
            </a:r>
          </a:p>
        </p:txBody>
      </p:sp>
      <p:sp>
        <p:nvSpPr>
          <p:cNvPr id="5" name="TextovéPole 4"/>
          <p:cNvSpPr txBox="1"/>
          <p:nvPr/>
        </p:nvSpPr>
        <p:spPr>
          <a:xfrm>
            <a:off x="1" y="1477109"/>
            <a:ext cx="12191998" cy="3108543"/>
          </a:xfrm>
          <a:prstGeom prst="rect">
            <a:avLst/>
          </a:prstGeom>
          <a:noFill/>
        </p:spPr>
        <p:txBody>
          <a:bodyPr wrap="square" rtlCol="0">
            <a:spAutoFit/>
          </a:bodyPr>
          <a:lstStyle/>
          <a:p>
            <a:pPr marL="645750" indent="-285750">
              <a:buFont typeface="Arial" panose="020B0604020202020204" pitchFamily="34" charset="0"/>
              <a:buChar char="•"/>
            </a:pPr>
            <a:r>
              <a:rPr lang="en-US" sz="2800"/>
              <a:t>C11 gave us threads and synchronization support by &lt;</a:t>
            </a:r>
            <a:r>
              <a:rPr lang="en-US" sz="2800" err="1"/>
              <a:t>threads.h</a:t>
            </a:r>
            <a:r>
              <a:rPr lang="en-US" sz="2800"/>
              <a:t>&gt;.</a:t>
            </a:r>
          </a:p>
          <a:p>
            <a:pPr marL="645750" indent="-285750">
              <a:buFont typeface="Arial" panose="020B0604020202020204" pitchFamily="34" charset="0"/>
              <a:buChar char="•"/>
            </a:pPr>
            <a:r>
              <a:rPr lang="en-US" sz="2800"/>
              <a:t>Very similar concept like </a:t>
            </a:r>
            <a:r>
              <a:rPr lang="en-US" sz="2800" err="1"/>
              <a:t>Pthread</a:t>
            </a:r>
            <a:r>
              <a:rPr lang="en-US" sz="2800"/>
              <a:t>.</a:t>
            </a:r>
          </a:p>
          <a:p>
            <a:pPr marL="645750" indent="-285750">
              <a:buFont typeface="Arial" panose="020B0604020202020204" pitchFamily="34" charset="0"/>
              <a:buChar char="•"/>
            </a:pPr>
            <a:r>
              <a:rPr lang="en-US" sz="2800"/>
              <a:t>As always, it must be supported by compiler and included by your build system.</a:t>
            </a:r>
          </a:p>
          <a:p>
            <a:pPr marL="645750" indent="-285750">
              <a:buFont typeface="Arial" panose="020B0604020202020204" pitchFamily="34" charset="0"/>
              <a:buChar char="•"/>
            </a:pPr>
            <a:r>
              <a:rPr lang="en-US" sz="2800"/>
              <a:t>Support was (is???) poor, see </a:t>
            </a:r>
            <a:r>
              <a:rPr lang="en-US" sz="2800">
                <a:hlinkClick r:id="rId3"/>
              </a:rPr>
              <a:t>this</a:t>
            </a:r>
            <a:r>
              <a:rPr lang="en-US" sz="2800"/>
              <a:t>.</a:t>
            </a:r>
          </a:p>
          <a:p>
            <a:pPr marL="645750" indent="-285750">
              <a:buFont typeface="Arial" panose="020B0604020202020204" pitchFamily="34" charset="0"/>
              <a:buChar char="•"/>
            </a:pPr>
            <a:r>
              <a:rPr lang="en-US" sz="2800"/>
              <a:t>See </a:t>
            </a:r>
            <a:r>
              <a:rPr lang="en-US" sz="2800">
                <a:hlinkClick r:id="rId4"/>
              </a:rPr>
              <a:t>this</a:t>
            </a:r>
            <a:r>
              <a:rPr lang="en-US" sz="2800"/>
              <a:t> compilation failure in CppReference.com</a:t>
            </a:r>
          </a:p>
          <a:p>
            <a:pPr marL="645750" indent="-285750">
              <a:buFont typeface="Arial" panose="020B0604020202020204" pitchFamily="34" charset="0"/>
              <a:buChar char="•"/>
            </a:pPr>
            <a:r>
              <a:rPr lang="en-US" sz="2800"/>
              <a:t>A code example, see Atomic variables.</a:t>
            </a:r>
          </a:p>
        </p:txBody>
      </p:sp>
    </p:spTree>
    <p:extLst>
      <p:ext uri="{BB962C8B-B14F-4D97-AF65-F5344CB8AC3E}">
        <p14:creationId xmlns:p14="http://schemas.microsoft.com/office/powerpoint/2010/main" val="287930974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OpenMP</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US" sz="2800" dirty="0"/>
              <a:t>Other possible approach is via </a:t>
            </a:r>
            <a:r>
              <a:rPr lang="en-US" sz="2800" dirty="0">
                <a:hlinkClick r:id="rId2"/>
              </a:rPr>
              <a:t>OpenMP</a:t>
            </a:r>
            <a:r>
              <a:rPr lang="en-US" sz="2800" dirty="0"/>
              <a:t> – a high-level extension to C/C++ for multiprocessing.</a:t>
            </a:r>
          </a:p>
          <a:p>
            <a:pPr marL="645750" indent="-285750">
              <a:buFont typeface="Arial" panose="020B0604020202020204" pitchFamily="34" charset="0"/>
              <a:buChar char="•"/>
            </a:pPr>
            <a:r>
              <a:rPr lang="en-US" sz="2800" dirty="0"/>
              <a:t>A high-level library for C/C++/Fortran</a:t>
            </a:r>
          </a:p>
          <a:p>
            <a:pPr marL="645750" indent="-285750">
              <a:buFont typeface="Arial" panose="020B0604020202020204" pitchFamily="34" charset="0"/>
              <a:buChar char="•"/>
            </a:pPr>
            <a:r>
              <a:rPr lang="en-US" sz="2800" dirty="0">
                <a:hlinkClick r:id="rId3"/>
              </a:rPr>
              <a:t>Sample</a:t>
            </a:r>
            <a:r>
              <a:rPr lang="en-US" sz="2800" dirty="0"/>
              <a:t> of OpenMP C parallel programing</a:t>
            </a:r>
          </a:p>
        </p:txBody>
      </p:sp>
    </p:spTree>
    <p:extLst>
      <p:ext uri="{BB962C8B-B14F-4D97-AF65-F5344CB8AC3E}">
        <p14:creationId xmlns:p14="http://schemas.microsoft.com/office/powerpoint/2010/main" val="410817954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Threads and synchronizations in </a:t>
            </a:r>
            <a:r>
              <a:rPr lang="en-GB" sz="4000" b="1" err="1"/>
              <a:t>Pthread</a:t>
            </a:r>
            <a:endParaRPr lang="en-GB" sz="4000" b="1"/>
          </a:p>
        </p:txBody>
      </p:sp>
      <p:sp>
        <p:nvSpPr>
          <p:cNvPr id="5" name="TextovéPole 4"/>
          <p:cNvSpPr txBox="1"/>
          <p:nvPr/>
        </p:nvSpPr>
        <p:spPr>
          <a:xfrm>
            <a:off x="0" y="1477109"/>
            <a:ext cx="6096000" cy="1815882"/>
          </a:xfrm>
          <a:prstGeom prst="rect">
            <a:avLst/>
          </a:prstGeom>
          <a:noFill/>
        </p:spPr>
        <p:txBody>
          <a:bodyPr wrap="square" rtlCol="0">
            <a:spAutoFit/>
          </a:bodyPr>
          <a:lstStyle/>
          <a:p>
            <a:pPr marL="645750" indent="-285750">
              <a:buFont typeface="Arial" panose="020B0604020202020204" pitchFamily="34" charset="0"/>
              <a:buChar char="•"/>
            </a:pPr>
            <a:r>
              <a:rPr lang="en-US" sz="2800" err="1"/>
              <a:t>Pthreads</a:t>
            </a:r>
            <a:r>
              <a:rPr lang="en-US" sz="2800"/>
              <a:t> library has its own synchronization mutex that can be used.</a:t>
            </a:r>
          </a:p>
          <a:p>
            <a:pPr marL="645750" indent="-285750">
              <a:buFont typeface="Arial" panose="020B0604020202020204" pitchFamily="34" charset="0"/>
              <a:buChar char="•"/>
            </a:pPr>
            <a:r>
              <a:rPr lang="en-US" sz="2800"/>
              <a:t>Mutex = </a:t>
            </a:r>
            <a:r>
              <a:rPr lang="en-US" sz="2800">
                <a:hlinkClick r:id="rId2"/>
              </a:rPr>
              <a:t>Mutual Exclusion</a:t>
            </a:r>
            <a:endParaRPr lang="en-US" sz="2800"/>
          </a:p>
        </p:txBody>
      </p:sp>
      <p:sp>
        <p:nvSpPr>
          <p:cNvPr id="7" name="TextovéPole 6">
            <a:extLst>
              <a:ext uri="{FF2B5EF4-FFF2-40B4-BE49-F238E27FC236}">
                <a16:creationId xmlns:a16="http://schemas.microsoft.com/office/drawing/2014/main" id="{C698A642-74E1-B2D3-4967-006C8560AEE7}"/>
              </a:ext>
            </a:extLst>
          </p:cNvPr>
          <p:cNvSpPr txBox="1"/>
          <p:nvPr/>
        </p:nvSpPr>
        <p:spPr>
          <a:xfrm>
            <a:off x="6124575" y="1279327"/>
            <a:ext cx="6067425" cy="5262979"/>
          </a:xfrm>
          <a:prstGeom prst="rect">
            <a:avLst/>
          </a:prstGeom>
          <a:noFill/>
        </p:spPr>
        <p:txBody>
          <a:bodyPr wrap="square">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err="1">
                <a:solidFill>
                  <a:srgbClr val="000000"/>
                </a:solidFill>
                <a:effectLst/>
                <a:latin typeface="Consolas" panose="020B0609020204030204" pitchFamily="49" charset="0"/>
              </a:rPr>
              <a:t>pthread_mutex_t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for</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i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i &lt; </a:t>
            </a:r>
            <a:r>
              <a:rPr lang="cs-CZ" sz="1200" b="0">
                <a:solidFill>
                  <a:srgbClr val="098658"/>
                </a:solidFill>
                <a:effectLst/>
                <a:latin typeface="Consolas" panose="020B0609020204030204" pitchFamily="49" charset="0"/>
              </a:rPr>
              <a:t>10000000</a:t>
            </a:r>
            <a:r>
              <a:rPr lang="cs-CZ" sz="1200" b="0">
                <a:solidFill>
                  <a:srgbClr val="000000"/>
                </a:solidFill>
                <a:effectLst/>
                <a:latin typeface="Consolas" panose="020B0609020204030204" pitchFamily="49" charset="0"/>
              </a:rPr>
              <a:t>; i++)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critical</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section</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of</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code</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needs</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synchro</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pthread_mutex_unlock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other</a:t>
            </a:r>
            <a:r>
              <a:rPr lang="cs-CZ" sz="1200" b="0">
                <a:solidFill>
                  <a:srgbClr val="008000"/>
                </a:solidFill>
                <a:effectLst/>
                <a:latin typeface="Consolas" panose="020B0609020204030204" pitchFamily="49" charset="0"/>
              </a:rPr>
              <a:t> </a:t>
            </a:r>
            <a:r>
              <a:rPr lang="cs-CZ" sz="1200" b="0" err="1">
                <a:solidFill>
                  <a:srgbClr val="008000"/>
                </a:solidFill>
                <a:effectLst/>
                <a:latin typeface="Consolas" panose="020B0609020204030204" pitchFamily="49" charset="0"/>
              </a:rPr>
              <a:t>work</a:t>
            </a:r>
            <a:endParaRPr lang="cs-CZ" sz="1200" b="0">
              <a:solidFill>
                <a:srgbClr val="000000"/>
              </a:solidFill>
              <a:effectLst/>
              <a:latin typeface="Consolas" panose="020B0609020204030204" pitchFamily="49" charset="0"/>
            </a:endParaRP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p1, p2;</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pthread_mutex_init</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(&amp;p1,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1</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(&amp;p2,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2</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(p1,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3</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(p2,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4</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pthread_mutex_destroy</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mails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mails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816549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Shared data</a:t>
            </a:r>
          </a:p>
        </p:txBody>
      </p:sp>
      <p:sp>
        <p:nvSpPr>
          <p:cNvPr id="5" name="TextovéPole 4"/>
          <p:cNvSpPr txBox="1"/>
          <p:nvPr/>
        </p:nvSpPr>
        <p:spPr>
          <a:xfrm>
            <a:off x="0" y="1477109"/>
            <a:ext cx="5333999" cy="5262979"/>
          </a:xfrm>
          <a:prstGeom prst="rect">
            <a:avLst/>
          </a:prstGeom>
          <a:noFill/>
        </p:spPr>
        <p:txBody>
          <a:bodyPr wrap="square" rtlCol="0">
            <a:spAutoFit/>
          </a:bodyPr>
          <a:lstStyle/>
          <a:p>
            <a:pPr marL="645750" indent="-285750">
              <a:buFont typeface="Arial" panose="020B0604020202020204" pitchFamily="34" charset="0"/>
              <a:buChar char="•"/>
            </a:pPr>
            <a:r>
              <a:rPr lang="en-US" sz="2800"/>
              <a:t>Global variables 😱 (from outer scope)</a:t>
            </a:r>
            <a:r>
              <a:rPr lang="cs-CZ" sz="2800"/>
              <a:t>.</a:t>
            </a:r>
            <a:endParaRPr lang="en-US" sz="2800"/>
          </a:p>
          <a:p>
            <a:pPr marL="645750" indent="-285750">
              <a:buFont typeface="Arial" panose="020B0604020202020204" pitchFamily="34" charset="0"/>
              <a:buChar char="•"/>
            </a:pPr>
            <a:r>
              <a:rPr lang="en-US" sz="2800"/>
              <a:t>Static variables (between threads)</a:t>
            </a:r>
            <a:r>
              <a:rPr lang="cs-CZ" sz="2800"/>
              <a:t>.</a:t>
            </a:r>
          </a:p>
          <a:p>
            <a:pPr marL="645750" indent="-285750">
              <a:buFont typeface="Arial" panose="020B0604020202020204" pitchFamily="34" charset="0"/>
              <a:buChar char="•"/>
            </a:pPr>
            <a:r>
              <a:rPr lang="en-US" sz="2800"/>
              <a:t>If possible, keep data immutable. No need for synchronization until you just read the state from the variables.</a:t>
            </a:r>
          </a:p>
          <a:p>
            <a:pPr marL="645750" indent="-285750">
              <a:buFont typeface="Arial" panose="020B0604020202020204" pitchFamily="34" charset="0"/>
              <a:buChar char="•"/>
            </a:pPr>
            <a:r>
              <a:rPr lang="en-US" sz="2800"/>
              <a:t>“Smart” structures =&gt; a mutable state should be protected by mutex.</a:t>
            </a:r>
          </a:p>
        </p:txBody>
      </p:sp>
      <p:sp>
        <p:nvSpPr>
          <p:cNvPr id="3" name="TextovéPole 2">
            <a:extLst>
              <a:ext uri="{FF2B5EF4-FFF2-40B4-BE49-F238E27FC236}">
                <a16:creationId xmlns:a16="http://schemas.microsoft.com/office/drawing/2014/main" id="{2699E277-FD01-96B4-0BBC-8C6FAD8B3C8D}"/>
              </a:ext>
            </a:extLst>
          </p:cNvPr>
          <p:cNvSpPr txBox="1"/>
          <p:nvPr/>
        </p:nvSpPr>
        <p:spPr>
          <a:xfrm>
            <a:off x="5333999" y="114300"/>
            <a:ext cx="6858001" cy="6740307"/>
          </a:xfrm>
          <a:prstGeom prst="rect">
            <a:avLst/>
          </a:prstGeom>
          <a:noFill/>
        </p:spPr>
        <p:txBody>
          <a:bodyPr wrap="square">
            <a:spAutoFit/>
          </a:bodyPr>
          <a:lstStyle/>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stdlib.h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stdio.h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r>
              <a:rPr lang="cs-CZ" sz="1200" b="0">
                <a:solidFill>
                  <a:srgbClr val="0000FF"/>
                </a:solidFill>
                <a:effectLst/>
                <a:latin typeface="Consolas" panose="020B0609020204030204" pitchFamily="49" charset="0"/>
              </a:rPr>
              <a:t>#include</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&lt;</a:t>
            </a:r>
            <a:r>
              <a:rPr lang="cs-CZ" sz="1200" b="0" err="1">
                <a:solidFill>
                  <a:srgbClr val="A31515"/>
                </a:solidFill>
                <a:effectLst/>
                <a:latin typeface="Consolas" panose="020B0609020204030204" pitchFamily="49" charset="0"/>
              </a:rPr>
              <a:t>pthread.h</a:t>
            </a:r>
            <a:r>
              <a:rPr lang="cs-CZ" sz="1200" b="0">
                <a:solidFill>
                  <a:srgbClr val="0000FF"/>
                </a:solidFill>
                <a:effectLst/>
                <a:latin typeface="Consolas" panose="020B0609020204030204" pitchFamily="49" charset="0"/>
              </a:rPr>
              <a:t>&gt;</a:t>
            </a:r>
            <a:endParaRPr lang="cs-CZ" sz="1200" b="0">
              <a:solidFill>
                <a:srgbClr val="000000"/>
              </a:solidFill>
              <a:effectLst/>
              <a:latin typeface="Consolas" panose="020B0609020204030204" pitchFamily="49" charset="0"/>
            </a:endParaRP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typedef</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struct</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touch_shared_resources</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pthread_mutex_unlock</a:t>
            </a:r>
            <a:r>
              <a:rPr lang="cs-CZ" sz="1200" b="0">
                <a:solidFill>
                  <a:srgbClr val="000000"/>
                </a:solidFill>
                <a:effectLst/>
                <a:latin typeface="Consolas" panose="020B0609020204030204" pitchFamily="49" charset="0"/>
              </a:rPr>
              <a:t>(&amp;</a:t>
            </a:r>
            <a:r>
              <a:rPr lang="cs-CZ" sz="1200" b="0" err="1">
                <a:solidFill>
                  <a:srgbClr val="000000"/>
                </a:solidFill>
                <a:effectLst/>
                <a:latin typeface="Consolas" panose="020B0609020204030204" pitchFamily="49" charset="0"/>
              </a:rPr>
              <a:t>shared_things</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mutex</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a:p>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void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 =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i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while</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-&gt;</a:t>
            </a:r>
            <a:r>
              <a:rPr lang="cs-CZ" sz="1200" b="0" err="1">
                <a:solidFill>
                  <a:srgbClr val="000000"/>
                </a:solidFill>
                <a:effectLst/>
                <a:latin typeface="Consolas" panose="020B0609020204030204" pitchFamily="49" charset="0"/>
              </a:rPr>
              <a:t>counter</a:t>
            </a:r>
            <a:r>
              <a:rPr lang="cs-CZ" sz="1200" b="0">
                <a:solidFill>
                  <a:srgbClr val="000000"/>
                </a:solidFill>
                <a:effectLst/>
                <a:latin typeface="Consolas" panose="020B0609020204030204" pitchFamily="49" charset="0"/>
              </a:rPr>
              <a:t> &lt; </a:t>
            </a:r>
            <a:r>
              <a:rPr lang="cs-CZ" sz="1200" b="0">
                <a:solidFill>
                  <a:srgbClr val="098658"/>
                </a:solidFill>
                <a:effectLst/>
                <a:latin typeface="Consolas" panose="020B0609020204030204" pitchFamily="49" charset="0"/>
              </a:rPr>
              <a:t>1000000</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touch_shared_resources</a:t>
            </a:r>
            <a:r>
              <a:rPr lang="cs-CZ" sz="1200" b="0">
                <a:solidFill>
                  <a:srgbClr val="000000"/>
                </a:solidFill>
                <a:effectLst/>
                <a:latin typeface="Consolas" panose="020B0609020204030204" pitchFamily="49" charset="0"/>
              </a:rPr>
              <a:t>(</a:t>
            </a:r>
            <a:r>
              <a:rPr lang="cs-CZ" sz="1200" b="0" err="1">
                <a:solidFill>
                  <a:srgbClr val="000000"/>
                </a:solidFill>
                <a:effectLst/>
                <a:latin typeface="Consolas" panose="020B0609020204030204" pitchFamily="49" charset="0"/>
              </a:rPr>
              <a:t>shared</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thread</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writes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i);</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NULL;</a:t>
            </a:r>
          </a:p>
          <a:p>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main</a:t>
            </a:r>
            <a:r>
              <a:rPr lang="cs-CZ" sz="1200" b="0">
                <a:solidFill>
                  <a:srgbClr val="000000"/>
                </a:solidFill>
                <a:effectLst/>
                <a:latin typeface="Consolas" panose="020B0609020204030204" pitchFamily="49" charset="0"/>
              </a:rPr>
              <a:t>(</a:t>
            </a:r>
            <a:r>
              <a:rPr lang="cs-CZ" sz="1200" b="0" err="1">
                <a:solidFill>
                  <a:srgbClr val="0000FF"/>
                </a:solidFill>
                <a:effectLst/>
                <a:latin typeface="Consolas" panose="020B0609020204030204" pitchFamily="49" charset="0"/>
              </a:rPr>
              <a:t>int</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argc</a:t>
            </a:r>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char</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argv</a:t>
            </a:r>
            <a:r>
              <a:rPr lang="cs-CZ" sz="1200" b="0">
                <a:solidFill>
                  <a:srgbClr val="000000"/>
                </a:solidFill>
                <a:effectLst/>
                <a:latin typeface="Consolas" panose="020B0609020204030204" pitchFamily="49" charset="0"/>
              </a:rPr>
              <a:t>[]) {</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pthread_t</a:t>
            </a:r>
            <a:r>
              <a:rPr lang="cs-CZ" sz="1200" b="0">
                <a:solidFill>
                  <a:srgbClr val="000000"/>
                </a:solidFill>
                <a:effectLst/>
                <a:latin typeface="Consolas" panose="020B0609020204030204" pitchFamily="49" charset="0"/>
              </a:rPr>
              <a:t> p1, p2;</a:t>
            </a:r>
          </a:p>
          <a:p>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shared_resources</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(&amp;p1,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&amp;</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1</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pthread_create</a:t>
            </a:r>
            <a:r>
              <a:rPr lang="cs-CZ" sz="1200" b="0">
                <a:solidFill>
                  <a:srgbClr val="000000"/>
                </a:solidFill>
                <a:effectLst/>
                <a:latin typeface="Consolas" panose="020B0609020204030204" pitchFamily="49" charset="0"/>
              </a:rPr>
              <a:t>(&amp;p2, NULL, &amp;</a:t>
            </a:r>
            <a:r>
              <a:rPr lang="cs-CZ" sz="1200" b="0" err="1">
                <a:solidFill>
                  <a:srgbClr val="000000"/>
                </a:solidFill>
                <a:effectLst/>
                <a:latin typeface="Consolas" panose="020B0609020204030204" pitchFamily="49" charset="0"/>
              </a:rPr>
              <a:t>routine</a:t>
            </a:r>
            <a:r>
              <a:rPr lang="cs-CZ" sz="1200" b="0">
                <a:solidFill>
                  <a:srgbClr val="000000"/>
                </a:solidFill>
                <a:effectLst/>
                <a:latin typeface="Consolas" panose="020B0609020204030204" pitchFamily="49" charset="0"/>
              </a:rPr>
              <a:t>, &amp;</a:t>
            </a:r>
            <a:r>
              <a:rPr lang="cs-CZ" sz="1200" b="0" err="1">
                <a:solidFill>
                  <a:srgbClr val="000000"/>
                </a:solidFill>
                <a:effectLst/>
                <a:latin typeface="Consolas" panose="020B0609020204030204" pitchFamily="49" charset="0"/>
              </a:rPr>
              <a:t>sharedResources</a:t>
            </a:r>
            <a:r>
              <a:rPr lang="cs-CZ" sz="1200" b="0">
                <a:solidFill>
                  <a:srgbClr val="000000"/>
                </a:solidFill>
                <a:effectLst/>
                <a:latin typeface="Consolas" panose="020B0609020204030204" pitchFamily="49" charset="0"/>
              </a:rPr>
              <a:t>)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2</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(p1,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3</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err="1">
                <a:solidFill>
                  <a:srgbClr val="0000FF"/>
                </a:solidFill>
                <a:effectLst/>
                <a:latin typeface="Consolas" panose="020B0609020204030204" pitchFamily="49" charset="0"/>
              </a:rPr>
              <a:t>if</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pthread_join</a:t>
            </a:r>
            <a:r>
              <a:rPr lang="cs-CZ" sz="1200" b="0">
                <a:solidFill>
                  <a:srgbClr val="000000"/>
                </a:solidFill>
                <a:effectLst/>
                <a:latin typeface="Consolas" panose="020B0609020204030204" pitchFamily="49" charset="0"/>
              </a:rPr>
              <a:t>(p2, NULL) !=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4</a:t>
            </a:r>
            <a:r>
              <a:rPr lang="cs-CZ" sz="1200" b="0">
                <a:solidFill>
                  <a:srgbClr val="000000"/>
                </a:solidFill>
                <a:effectLst/>
                <a:latin typeface="Consolas" panose="020B0609020204030204" pitchFamily="49" charset="0"/>
              </a:rPr>
              <a:t>;}</a:t>
            </a:r>
          </a:p>
          <a:p>
            <a:br>
              <a:rPr lang="cs-CZ" sz="1200" b="0">
                <a:solidFill>
                  <a:srgbClr val="000000"/>
                </a:solidFill>
                <a:effectLst/>
                <a:latin typeface="Consolas" panose="020B0609020204030204" pitchFamily="49" charset="0"/>
              </a:rPr>
            </a:b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printf</a:t>
            </a:r>
            <a:r>
              <a:rPr lang="cs-CZ" sz="1200" b="0">
                <a:solidFill>
                  <a:srgbClr val="000000"/>
                </a:solidFill>
                <a:effectLst/>
                <a:latin typeface="Consolas" panose="020B0609020204030204" pitchFamily="49" charset="0"/>
              </a:rPr>
              <a:t>(</a:t>
            </a:r>
            <a:r>
              <a:rPr lang="cs-CZ" sz="1200" b="0">
                <a:solidFill>
                  <a:srgbClr val="A31515"/>
                </a:solidFill>
                <a:effectLst/>
                <a:latin typeface="Consolas" panose="020B0609020204030204" pitchFamily="49" charset="0"/>
              </a:rPr>
              <a:t>"</a:t>
            </a:r>
            <a:r>
              <a:rPr lang="cs-CZ" sz="1200" b="0" err="1">
                <a:solidFill>
                  <a:srgbClr val="A31515"/>
                </a:solidFill>
                <a:effectLst/>
                <a:latin typeface="Consolas" panose="020B0609020204030204" pitchFamily="49" charset="0"/>
              </a:rPr>
              <a:t>Number</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of</a:t>
            </a:r>
            <a:r>
              <a:rPr lang="cs-CZ" sz="1200" b="0">
                <a:solidFill>
                  <a:srgbClr val="A31515"/>
                </a:solidFill>
                <a:effectLst/>
                <a:latin typeface="Consolas" panose="020B0609020204030204" pitchFamily="49" charset="0"/>
              </a:rPr>
              <a:t> </a:t>
            </a:r>
            <a:r>
              <a:rPr lang="cs-CZ" sz="1200" b="0" err="1">
                <a:solidFill>
                  <a:srgbClr val="A31515"/>
                </a:solidFill>
                <a:effectLst/>
                <a:latin typeface="Consolas" panose="020B0609020204030204" pitchFamily="49" charset="0"/>
              </a:rPr>
              <a:t>calls</a:t>
            </a:r>
            <a:r>
              <a:rPr lang="cs-CZ" sz="1200" b="0">
                <a:solidFill>
                  <a:srgbClr val="A31515"/>
                </a:solidFill>
                <a:effectLst/>
                <a:latin typeface="Consolas" panose="020B0609020204030204" pitchFamily="49" charset="0"/>
              </a:rPr>
              <a:t>: %d\n"</a:t>
            </a:r>
            <a:r>
              <a:rPr lang="cs-CZ" sz="1200" b="0">
                <a:solidFill>
                  <a:srgbClr val="000000"/>
                </a:solidFill>
                <a:effectLst/>
                <a:latin typeface="Consolas" panose="020B0609020204030204" pitchFamily="49" charset="0"/>
              </a:rPr>
              <a:t>, </a:t>
            </a:r>
            <a:r>
              <a:rPr lang="cs-CZ" sz="1200" b="0" err="1">
                <a:solidFill>
                  <a:srgbClr val="000000"/>
                </a:solidFill>
                <a:effectLst/>
                <a:latin typeface="Consolas" panose="020B0609020204030204" pitchFamily="49" charset="0"/>
              </a:rPr>
              <a:t>sharedResources.counter</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    </a:t>
            </a:r>
            <a:r>
              <a:rPr lang="cs-CZ" sz="1200" b="0">
                <a:solidFill>
                  <a:srgbClr val="0000FF"/>
                </a:solidFill>
                <a:effectLst/>
                <a:latin typeface="Consolas" panose="020B0609020204030204" pitchFamily="49" charset="0"/>
              </a:rPr>
              <a:t>return</a:t>
            </a:r>
            <a:r>
              <a:rPr lang="cs-CZ" sz="1200" b="0">
                <a:solidFill>
                  <a:srgbClr val="000000"/>
                </a:solidFill>
                <a:effectLst/>
                <a:latin typeface="Consolas" panose="020B0609020204030204" pitchFamily="49" charset="0"/>
              </a:rPr>
              <a:t> </a:t>
            </a:r>
            <a:r>
              <a:rPr lang="cs-CZ" sz="1200" b="0">
                <a:solidFill>
                  <a:srgbClr val="098658"/>
                </a:solidFill>
                <a:effectLst/>
                <a:latin typeface="Consolas" panose="020B0609020204030204" pitchFamily="49" charset="0"/>
              </a:rPr>
              <a:t>0</a:t>
            </a:r>
            <a:r>
              <a:rPr lang="cs-CZ" sz="1200" b="0">
                <a:solidFill>
                  <a:srgbClr val="000000"/>
                </a:solidFill>
                <a:effectLst/>
                <a:latin typeface="Consolas" panose="020B0609020204030204" pitchFamily="49" charset="0"/>
              </a:rPr>
              <a:t>;</a:t>
            </a:r>
          </a:p>
          <a:p>
            <a:r>
              <a:rPr lang="cs-CZ" sz="1200" b="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5D8AE9FD-5EBF-09B6-9849-97DF42B4877E}"/>
              </a:ext>
            </a:extLst>
          </p:cNvPr>
          <p:cNvSpPr txBox="1"/>
          <p:nvPr/>
        </p:nvSpPr>
        <p:spPr>
          <a:xfrm>
            <a:off x="8343900" y="317648"/>
            <a:ext cx="3638550" cy="923330"/>
          </a:xfrm>
          <a:prstGeom prst="rect">
            <a:avLst/>
          </a:prstGeom>
          <a:solidFill>
            <a:schemeClr val="accent6">
              <a:lumMod val="40000"/>
              <a:lumOff val="60000"/>
            </a:schemeClr>
          </a:solidFill>
          <a:effectLst>
            <a:softEdge rad="31750"/>
          </a:effectLst>
        </p:spPr>
        <p:txBody>
          <a:bodyPr wrap="square">
            <a:spAutoFit/>
          </a:bodyPr>
          <a:lstStyle/>
          <a:p>
            <a:r>
              <a:rPr lang="en-US"/>
              <a:t>This code produce an interesting error.</a:t>
            </a:r>
            <a:br>
              <a:rPr lang="en-US"/>
            </a:br>
            <a:r>
              <a:rPr lang="en-US"/>
              <a:t>Could you guess what is it? 🤔</a:t>
            </a:r>
            <a:endParaRPr lang="cs-CZ"/>
          </a:p>
        </p:txBody>
      </p:sp>
    </p:spTree>
    <p:extLst>
      <p:ext uri="{BB962C8B-B14F-4D97-AF65-F5344CB8AC3E}">
        <p14:creationId xmlns:p14="http://schemas.microsoft.com/office/powerpoint/2010/main" val="137131491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Shared data structures (between processes)</a:t>
            </a:r>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US" sz="2800"/>
              <a:t>Generally, a complicated, platform specific, problem.</a:t>
            </a:r>
          </a:p>
          <a:p>
            <a:pPr marL="645750" indent="-285750">
              <a:buFont typeface="Arial" panose="020B0604020202020204" pitchFamily="34" charset="0"/>
              <a:buChar char="•"/>
            </a:pPr>
            <a:r>
              <a:rPr lang="en-US" sz="2800"/>
              <a:t>One possible solution is serialization to a file.</a:t>
            </a:r>
          </a:p>
          <a:p>
            <a:pPr marL="645750" indent="-285750">
              <a:buFont typeface="Arial" panose="020B0604020202020204" pitchFamily="34" charset="0"/>
              <a:buChar char="•"/>
            </a:pPr>
            <a:r>
              <a:rPr lang="en-US" sz="2800"/>
              <a:t>Another is a process wrapper which would wrap the processes.</a:t>
            </a:r>
          </a:p>
          <a:p>
            <a:pPr marL="645750" indent="-285750">
              <a:buFont typeface="Arial" panose="020B0604020202020204" pitchFamily="34" charset="0"/>
              <a:buChar char="•"/>
            </a:pPr>
            <a:r>
              <a:rPr lang="en-US" sz="2800"/>
              <a:t>Another approach is a client-server architecture.</a:t>
            </a:r>
          </a:p>
        </p:txBody>
      </p:sp>
    </p:spTree>
    <p:extLst>
      <p:ext uri="{BB962C8B-B14F-4D97-AF65-F5344CB8AC3E}">
        <p14:creationId xmlns:p14="http://schemas.microsoft.com/office/powerpoint/2010/main" val="399348262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Lock-free data structures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US" sz="2800"/>
              <a:t>Structures without a need for mutex.</a:t>
            </a:r>
          </a:p>
          <a:p>
            <a:pPr marL="645750" indent="-285750">
              <a:buFont typeface="Arial" panose="020B0604020202020204" pitchFamily="34" charset="0"/>
              <a:buChar char="•"/>
            </a:pPr>
            <a:r>
              <a:rPr lang="en-US" sz="2800"/>
              <a:t>One approach is non-mutable state across threads (</a:t>
            </a:r>
            <a:r>
              <a:rPr lang="en-US" sz="2800" i="1"/>
              <a:t>data is constant for threads</a:t>
            </a:r>
            <a:r>
              <a:rPr lang="en-US" sz="2800"/>
              <a:t>).</a:t>
            </a:r>
          </a:p>
          <a:p>
            <a:pPr marL="645750" indent="-285750">
              <a:buFont typeface="Arial" panose="020B0604020202020204" pitchFamily="34" charset="0"/>
              <a:buChar char="•"/>
            </a:pPr>
            <a:r>
              <a:rPr lang="en-US" sz="2800"/>
              <a:t>Other approach is the thread result aggregation synchronously</a:t>
            </a:r>
            <a:br>
              <a:rPr lang="en-US" sz="2800"/>
            </a:br>
            <a:r>
              <a:rPr lang="en-US" sz="2800"/>
              <a:t>(</a:t>
            </a:r>
            <a:r>
              <a:rPr lang="en-US" sz="2800" i="1"/>
              <a:t>run the previous slide code example to see possible aggregation</a:t>
            </a:r>
            <a:r>
              <a:rPr lang="en-US" sz="2800"/>
              <a:t>).</a:t>
            </a:r>
            <a:endParaRPr lang="cs-CZ" sz="2800"/>
          </a:p>
        </p:txBody>
      </p:sp>
    </p:spTree>
    <p:extLst>
      <p:ext uri="{BB962C8B-B14F-4D97-AF65-F5344CB8AC3E}">
        <p14:creationId xmlns:p14="http://schemas.microsoft.com/office/powerpoint/2010/main" val="337284803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Concurrency of conflicting operations</a:t>
            </a:r>
            <a:endParaRPr lang="en-GB" sz="4000" b="1"/>
          </a:p>
        </p:txBody>
      </p:sp>
      <p:sp>
        <p:nvSpPr>
          <p:cNvPr id="5" name="TextovéPole 4"/>
          <p:cNvSpPr txBox="1"/>
          <p:nvPr/>
        </p:nvSpPr>
        <p:spPr>
          <a:xfrm>
            <a:off x="0" y="1477109"/>
            <a:ext cx="12191999" cy="1384995"/>
          </a:xfrm>
          <a:prstGeom prst="rect">
            <a:avLst/>
          </a:prstGeom>
          <a:noFill/>
        </p:spPr>
        <p:txBody>
          <a:bodyPr wrap="square" rtlCol="0">
            <a:spAutoFit/>
          </a:bodyPr>
          <a:lstStyle/>
          <a:p>
            <a:pPr marL="645750" indent="-285750">
              <a:buFont typeface="Arial" panose="020B0604020202020204" pitchFamily="34" charset="0"/>
              <a:buChar char="•"/>
            </a:pPr>
            <a:r>
              <a:rPr lang="en-US" sz="2800"/>
              <a:t>Scheduling strategy</a:t>
            </a:r>
          </a:p>
          <a:p>
            <a:pPr marL="645750" indent="-285750">
              <a:buFont typeface="Arial" panose="020B0604020202020204" pitchFamily="34" charset="0"/>
              <a:buChar char="•"/>
            </a:pPr>
            <a:r>
              <a:rPr lang="en-US" sz="2800"/>
              <a:t>Last operation wins</a:t>
            </a:r>
          </a:p>
          <a:p>
            <a:pPr marL="645750" indent="-285750">
              <a:buFont typeface="Arial" panose="020B0604020202020204" pitchFamily="34" charset="0"/>
              <a:buChar char="•"/>
            </a:pPr>
            <a:r>
              <a:rPr lang="en-US" sz="2800"/>
              <a:t>The least damage strategy</a:t>
            </a:r>
            <a:endParaRPr lang="cs-CZ" sz="2800"/>
          </a:p>
        </p:txBody>
      </p:sp>
    </p:spTree>
    <p:extLst>
      <p:ext uri="{BB962C8B-B14F-4D97-AF65-F5344CB8AC3E}">
        <p14:creationId xmlns:p14="http://schemas.microsoft.com/office/powerpoint/2010/main" val="23112736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Atomic</a:t>
            </a:r>
            <a:r>
              <a:rPr lang="en-US" sz="4000" b="1"/>
              <a:t> variables</a:t>
            </a:r>
            <a:endParaRPr lang="en-GB" sz="4000" b="1"/>
          </a:p>
        </p:txBody>
      </p:sp>
      <p:sp>
        <p:nvSpPr>
          <p:cNvPr id="5" name="TextovéPole 4"/>
          <p:cNvSpPr txBox="1"/>
          <p:nvPr/>
        </p:nvSpPr>
        <p:spPr>
          <a:xfrm>
            <a:off x="0" y="1477109"/>
            <a:ext cx="5210175" cy="3108543"/>
          </a:xfrm>
          <a:prstGeom prst="rect">
            <a:avLst/>
          </a:prstGeom>
          <a:noFill/>
        </p:spPr>
        <p:txBody>
          <a:bodyPr wrap="square" rtlCol="0">
            <a:spAutoFit/>
          </a:bodyPr>
          <a:lstStyle/>
          <a:p>
            <a:pPr marL="645750" indent="-285750">
              <a:buFont typeface="Arial" panose="020B0604020202020204" pitchFamily="34" charset="0"/>
              <a:buChar char="•"/>
            </a:pPr>
            <a:r>
              <a:rPr lang="en-US" sz="2800"/>
              <a:t>To save ourselves the troubles with mutexing.</a:t>
            </a:r>
          </a:p>
          <a:p>
            <a:pPr marL="645750" indent="-285750">
              <a:buFont typeface="Arial" panose="020B0604020202020204" pitchFamily="34" charset="0"/>
              <a:buChar char="•"/>
            </a:pPr>
            <a:r>
              <a:rPr lang="en-US" sz="2800"/>
              <a:t>Special types for type primitives supporting thread-safe atomic operations.</a:t>
            </a:r>
          </a:p>
          <a:p>
            <a:pPr marL="645750" indent="-285750">
              <a:buFont typeface="Arial" panose="020B0604020202020204" pitchFamily="34" charset="0"/>
              <a:buChar char="•"/>
            </a:pPr>
            <a:r>
              <a:rPr lang="en-US" sz="2800"/>
              <a:t>Since C11</a:t>
            </a:r>
          </a:p>
          <a:p>
            <a:pPr marL="645750" indent="-285750">
              <a:buFont typeface="Arial" panose="020B0604020202020204" pitchFamily="34" charset="0"/>
              <a:buChar char="•"/>
            </a:pPr>
            <a:endParaRPr lang="cs-CZ" sz="2800"/>
          </a:p>
        </p:txBody>
      </p:sp>
      <p:sp>
        <p:nvSpPr>
          <p:cNvPr id="6" name="TextovéPole 5">
            <a:extLst>
              <a:ext uri="{FF2B5EF4-FFF2-40B4-BE49-F238E27FC236}">
                <a16:creationId xmlns:a16="http://schemas.microsoft.com/office/drawing/2014/main" id="{27883A6A-5022-33BC-5574-9DF2B95B5E71}"/>
              </a:ext>
            </a:extLst>
          </p:cNvPr>
          <p:cNvSpPr txBox="1"/>
          <p:nvPr/>
        </p:nvSpPr>
        <p:spPr>
          <a:xfrm>
            <a:off x="5086349" y="5940088"/>
            <a:ext cx="7324726" cy="861774"/>
          </a:xfrm>
          <a:prstGeom prst="rect">
            <a:avLst/>
          </a:prstGeom>
          <a:noFill/>
        </p:spPr>
        <p:txBody>
          <a:bodyPr wrap="square">
            <a:spAutoFit/>
          </a:bodyPr>
          <a:lstStyle/>
          <a:p>
            <a:r>
              <a:rPr lang="en-US" sz="1600" b="0">
                <a:solidFill>
                  <a:srgbClr val="000000"/>
                </a:solidFill>
                <a:effectLst/>
                <a:latin typeface="Consolas" panose="020B0609020204030204" pitchFamily="49" charset="0"/>
              </a:rPr>
              <a:t>_Atomic </a:t>
            </a:r>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int</a:t>
            </a:r>
            <a:r>
              <a:rPr lang="en-US" sz="1600" b="0">
                <a:solidFill>
                  <a:srgbClr val="000000"/>
                </a:solidFill>
                <a:effectLst/>
                <a:latin typeface="Consolas" panose="020B0609020204030204" pitchFamily="49" charset="0"/>
              </a:rPr>
              <a:t> * p1;  </a:t>
            </a:r>
            <a:r>
              <a:rPr lang="en-US" sz="1600" b="0">
                <a:solidFill>
                  <a:srgbClr val="008000"/>
                </a:solidFill>
                <a:effectLst/>
                <a:latin typeface="Consolas" panose="020B0609020204030204" pitchFamily="49" charset="0"/>
              </a:rPr>
              <a:t>// an atomic const int pointer</a:t>
            </a:r>
            <a:endParaRPr lang="en-US" sz="1600" b="0">
              <a:solidFill>
                <a:srgbClr val="000000"/>
              </a:solidFill>
              <a:effectLst/>
              <a:latin typeface="Consolas" panose="020B0609020204030204" pitchFamily="49" charset="0"/>
            </a:endParaRPr>
          </a:p>
          <a:p>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a:t>
            </a:r>
            <a:r>
              <a:rPr lang="en-US" sz="1600" b="0" err="1">
                <a:solidFill>
                  <a:srgbClr val="000000"/>
                </a:solidFill>
                <a:effectLst/>
                <a:latin typeface="Consolas" panose="020B0609020204030204" pitchFamily="49" charset="0"/>
              </a:rPr>
              <a:t>atomic_int</a:t>
            </a:r>
            <a:r>
              <a:rPr lang="en-US" sz="1600" b="0">
                <a:solidFill>
                  <a:srgbClr val="000000"/>
                </a:solidFill>
                <a:effectLst/>
                <a:latin typeface="Consolas" panose="020B0609020204030204" pitchFamily="49" charset="0"/>
              </a:rPr>
              <a:t> * p2;   </a:t>
            </a:r>
            <a:r>
              <a:rPr lang="en-US" sz="1600" b="0">
                <a:solidFill>
                  <a:srgbClr val="008000"/>
                </a:solidFill>
                <a:effectLst/>
                <a:latin typeface="Consolas" panose="020B0609020204030204" pitchFamily="49" charset="0"/>
              </a:rPr>
              <a:t>// same</a:t>
            </a:r>
            <a:endParaRPr lang="en-US" sz="1600" b="0">
              <a:solidFill>
                <a:srgbClr val="000000"/>
              </a:solidFill>
              <a:effectLst/>
              <a:latin typeface="Consolas" panose="020B0609020204030204" pitchFamily="49" charset="0"/>
            </a:endParaRPr>
          </a:p>
          <a:p>
            <a:r>
              <a:rPr lang="en-US" sz="1600" b="0">
                <a:solidFill>
                  <a:srgbClr val="0000FF"/>
                </a:solidFill>
                <a:effectLst/>
                <a:latin typeface="Consolas" panose="020B0609020204030204" pitchFamily="49" charset="0"/>
              </a:rPr>
              <a:t>const</a:t>
            </a:r>
            <a:r>
              <a:rPr lang="en-US" sz="1600" b="0">
                <a:solidFill>
                  <a:srgbClr val="000000"/>
                </a:solidFill>
                <a:effectLst/>
                <a:latin typeface="Consolas" panose="020B0609020204030204" pitchFamily="49" charset="0"/>
              </a:rPr>
              <a:t> _Atomic(</a:t>
            </a:r>
            <a:r>
              <a:rPr lang="en-US" sz="1600" b="0">
                <a:solidFill>
                  <a:srgbClr val="0000FF"/>
                </a:solidFill>
                <a:effectLst/>
                <a:latin typeface="Consolas" panose="020B0609020204030204" pitchFamily="49" charset="0"/>
              </a:rPr>
              <a:t>int</a:t>
            </a:r>
            <a:r>
              <a:rPr lang="en-US" sz="1600" b="0">
                <a:solidFill>
                  <a:srgbClr val="000000"/>
                </a:solidFill>
                <a:effectLst/>
                <a:latin typeface="Consolas" panose="020B0609020204030204" pitchFamily="49" charset="0"/>
              </a:rPr>
              <a:t>) * p3; </a:t>
            </a:r>
            <a:r>
              <a:rPr lang="en-US" sz="1600" b="0">
                <a:solidFill>
                  <a:srgbClr val="008000"/>
                </a:solidFill>
                <a:effectLst/>
                <a:latin typeface="Consolas" panose="020B0609020204030204" pitchFamily="49" charset="0"/>
              </a:rPr>
              <a:t>// same</a:t>
            </a:r>
            <a:endParaRPr lang="en-US" sz="1600" b="0">
              <a:solidFill>
                <a:srgbClr val="000000"/>
              </a:solidFill>
              <a:effectLst/>
              <a:latin typeface="Consolas" panose="020B0609020204030204" pitchFamily="49" charset="0"/>
            </a:endParaRPr>
          </a:p>
        </p:txBody>
      </p:sp>
      <p:sp>
        <p:nvSpPr>
          <p:cNvPr id="10" name="TextovéPole 9">
            <a:extLst>
              <a:ext uri="{FF2B5EF4-FFF2-40B4-BE49-F238E27FC236}">
                <a16:creationId xmlns:a16="http://schemas.microsoft.com/office/drawing/2014/main" id="{8137FB5A-EAAA-503F-4127-BF23EFECAF85}"/>
              </a:ext>
            </a:extLst>
          </p:cNvPr>
          <p:cNvSpPr txBox="1"/>
          <p:nvPr/>
        </p:nvSpPr>
        <p:spPr>
          <a:xfrm>
            <a:off x="5086349" y="0"/>
            <a:ext cx="7486651" cy="5940088"/>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stdio.h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threads.h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stdatomic.h</a:t>
            </a:r>
            <a:r>
              <a:rPr lang="cs-CZ" sz="1600" b="0">
                <a:solidFill>
                  <a:srgbClr val="0000FF"/>
                </a:solidFill>
                <a:effectLst/>
                <a:latin typeface="Consolas" panose="020B0609020204030204" pitchFamily="49" charset="0"/>
              </a:rPr>
              <a:t>&gt;</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a:t>
            </a:r>
          </a:p>
          <a:p>
            <a:r>
              <a:rPr lang="cs-CZ" sz="1600" b="0" err="1">
                <a:solidFill>
                  <a:srgbClr val="000000"/>
                </a:solidFill>
                <a:effectLst/>
                <a:latin typeface="Consolas" panose="020B0609020204030204" pitchFamily="49" charset="0"/>
              </a:rPr>
              <a:t>atomic_int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f(</a:t>
            </a:r>
            <a:r>
              <a:rPr lang="cs-CZ" sz="1600" b="0" err="1">
                <a:solidFill>
                  <a:srgbClr val="0000FF"/>
                </a:solidFill>
                <a:effectLst/>
                <a:latin typeface="Consolas" panose="020B0609020204030204" pitchFamily="49" charset="0"/>
              </a:rPr>
              <a:t>void</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thr_data</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1000</a:t>
            </a:r>
            <a:r>
              <a:rPr lang="cs-CZ" sz="1600" b="0">
                <a:solidFill>
                  <a:srgbClr val="000000"/>
                </a:solidFill>
                <a:effectLst/>
                <a:latin typeface="Consolas" panose="020B0609020204030204" pitchFamily="49" charset="0"/>
              </a:rPr>
              <a:t>; ++n) {</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p>
          <a:p>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void</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thrd_t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 ++n){</a:t>
            </a:r>
            <a:r>
              <a:rPr lang="cs-CZ" sz="1600" b="0" err="1">
                <a:solidFill>
                  <a:srgbClr val="000000"/>
                </a:solidFill>
                <a:effectLst/>
                <a:latin typeface="Consolas" panose="020B0609020204030204" pitchFamily="49" charset="0"/>
              </a:rPr>
              <a:t>thrd_create</a:t>
            </a:r>
            <a:r>
              <a:rPr lang="cs-CZ" sz="1600" b="0">
                <a:solidFill>
                  <a:srgbClr val="000000"/>
                </a:solidFill>
                <a:effectLst/>
                <a:latin typeface="Consolas" panose="020B0609020204030204" pitchFamily="49" charset="0"/>
              </a:rPr>
              <a:t>(&amp;</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[n], f, NULL);}</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n = </a:t>
            </a:r>
            <a:r>
              <a:rPr lang="cs-CZ" sz="1600" b="0">
                <a:solidFill>
                  <a:srgbClr val="098658"/>
                </a:solidFill>
                <a:effectLst/>
                <a:latin typeface="Consolas" panose="020B0609020204030204" pitchFamily="49" charset="0"/>
              </a:rPr>
              <a:t>0</a:t>
            </a:r>
            <a:r>
              <a:rPr lang="cs-CZ" sz="1600" b="0">
                <a:solidFill>
                  <a:srgbClr val="000000"/>
                </a:solidFill>
                <a:effectLst/>
                <a:latin typeface="Consolas" panose="020B0609020204030204" pitchFamily="49" charset="0"/>
              </a:rPr>
              <a:t>; n &lt; </a:t>
            </a:r>
            <a:r>
              <a:rPr lang="cs-CZ" sz="1600" b="0">
                <a:solidFill>
                  <a:srgbClr val="098658"/>
                </a:solidFill>
                <a:effectLst/>
                <a:latin typeface="Consolas" panose="020B0609020204030204" pitchFamily="49" charset="0"/>
              </a:rPr>
              <a:t>10</a:t>
            </a:r>
            <a:r>
              <a:rPr lang="cs-CZ" sz="1600" b="0">
                <a:solidFill>
                  <a:srgbClr val="000000"/>
                </a:solidFill>
                <a:effectLst/>
                <a:latin typeface="Consolas" panose="020B0609020204030204" pitchFamily="49" charset="0"/>
              </a:rPr>
              <a:t>; ++n){</a:t>
            </a:r>
            <a:r>
              <a:rPr lang="cs-CZ" sz="1600" b="0" err="1">
                <a:solidFill>
                  <a:srgbClr val="000000"/>
                </a:solidFill>
                <a:effectLst/>
                <a:latin typeface="Consolas" panose="020B0609020204030204" pitchFamily="49" charset="0"/>
              </a:rPr>
              <a:t>thrd_join</a:t>
            </a:r>
            <a:r>
              <a:rPr lang="cs-CZ" sz="1600" b="0">
                <a:solidFill>
                  <a:srgbClr val="000000"/>
                </a:solidFill>
                <a:effectLst/>
                <a:latin typeface="Consolas" panose="020B0609020204030204" pitchFamily="49" charset="0"/>
              </a:rPr>
              <a:t>(</a:t>
            </a:r>
            <a:r>
              <a:rPr lang="cs-CZ" sz="1600" b="0" err="1">
                <a:solidFill>
                  <a:srgbClr val="000000"/>
                </a:solidFill>
                <a:effectLst/>
                <a:latin typeface="Consolas" panose="020B0609020204030204" pitchFamily="49" charset="0"/>
              </a:rPr>
              <a:t>thr</a:t>
            </a:r>
            <a:r>
              <a:rPr lang="cs-CZ" sz="1600" b="0">
                <a:solidFill>
                  <a:srgbClr val="000000"/>
                </a:solidFill>
                <a:effectLst/>
                <a:latin typeface="Consolas" panose="020B0609020204030204" pitchFamily="49" charset="0"/>
              </a:rPr>
              <a:t>[n], NULL);}</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printf</a:t>
            </a:r>
            <a:r>
              <a:rPr lang="cs-CZ" sz="1600" b="0">
                <a:solidFill>
                  <a:srgbClr val="000000"/>
                </a:solidFill>
                <a:effectLst/>
                <a:latin typeface="Consolas" panose="020B0609020204030204" pitchFamily="49" charset="0"/>
              </a:rPr>
              <a:t>(</a:t>
            </a:r>
            <a:r>
              <a:rPr lang="cs-CZ" sz="1600" b="0">
                <a:solidFill>
                  <a:srgbClr val="A31515"/>
                </a:solidFill>
                <a:effectLst/>
                <a:latin typeface="Consolas" panose="020B0609020204030204" pitchFamily="49" charset="0"/>
              </a:rPr>
              <a:t>"</a:t>
            </a:r>
            <a:r>
              <a:rPr lang="cs-CZ" sz="1600" b="0" err="1">
                <a:solidFill>
                  <a:srgbClr val="A31515"/>
                </a:solidFill>
                <a:effectLst/>
                <a:latin typeface="Consolas" panose="020B0609020204030204" pitchFamily="49" charset="0"/>
              </a:rPr>
              <a:t>The</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atomic</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counter</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is</a:t>
            </a:r>
            <a:r>
              <a:rPr lang="cs-CZ" sz="1600" b="0">
                <a:solidFill>
                  <a:srgbClr val="A31515"/>
                </a:solidFill>
                <a:effectLst/>
                <a:latin typeface="Consolas" panose="020B0609020204030204" pitchFamily="49" charset="0"/>
              </a:rPr>
              <a:t> %u\n"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printf</a:t>
            </a:r>
            <a:r>
              <a:rPr lang="cs-CZ" sz="1600" b="0">
                <a:solidFill>
                  <a:srgbClr val="000000"/>
                </a:solidFill>
                <a:effectLst/>
                <a:latin typeface="Consolas" panose="020B0609020204030204" pitchFamily="49" charset="0"/>
              </a:rPr>
              <a:t>(</a:t>
            </a:r>
            <a:r>
              <a:rPr lang="cs-CZ" sz="1600" b="0">
                <a:solidFill>
                  <a:srgbClr val="A31515"/>
                </a:solidFill>
                <a:effectLst/>
                <a:latin typeface="Consolas" panose="020B0609020204030204" pitchFamily="49" charset="0"/>
              </a:rPr>
              <a:t>"</a:t>
            </a:r>
            <a:r>
              <a:rPr lang="cs-CZ" sz="1600" b="0" err="1">
                <a:solidFill>
                  <a:srgbClr val="A31515"/>
                </a:solidFill>
                <a:effectLst/>
                <a:latin typeface="Consolas" panose="020B0609020204030204" pitchFamily="49" charset="0"/>
              </a:rPr>
              <a:t>The</a:t>
            </a:r>
            <a:r>
              <a:rPr lang="cs-CZ" sz="1600" b="0">
                <a:solidFill>
                  <a:srgbClr val="A31515"/>
                </a:solidFill>
                <a:effectLst/>
                <a:latin typeface="Consolas" panose="020B0609020204030204" pitchFamily="49" charset="0"/>
              </a:rPr>
              <a:t> non-</a:t>
            </a:r>
            <a:r>
              <a:rPr lang="cs-CZ" sz="1600" b="0" err="1">
                <a:solidFill>
                  <a:srgbClr val="A31515"/>
                </a:solidFill>
                <a:effectLst/>
                <a:latin typeface="Consolas" panose="020B0609020204030204" pitchFamily="49" charset="0"/>
              </a:rPr>
              <a:t>atomic</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counter</a:t>
            </a:r>
            <a:r>
              <a:rPr lang="cs-CZ" sz="1600" b="0">
                <a:solidFill>
                  <a:srgbClr val="A31515"/>
                </a:solidFill>
                <a:effectLst/>
                <a:latin typeface="Consolas" panose="020B0609020204030204" pitchFamily="49" charset="0"/>
              </a:rPr>
              <a:t> </a:t>
            </a:r>
            <a:r>
              <a:rPr lang="cs-CZ" sz="1600" b="0" err="1">
                <a:solidFill>
                  <a:srgbClr val="A31515"/>
                </a:solidFill>
                <a:effectLst/>
                <a:latin typeface="Consolas" panose="020B0609020204030204" pitchFamily="49" charset="0"/>
              </a:rPr>
              <a:t>is</a:t>
            </a:r>
            <a:r>
              <a:rPr lang="cs-CZ" sz="1600" b="0">
                <a:solidFill>
                  <a:srgbClr val="A31515"/>
                </a:solidFill>
                <a:effectLst/>
                <a:latin typeface="Consolas" panose="020B0609020204030204" pitchFamily="49" charset="0"/>
              </a:rPr>
              <a:t> %u\n"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cnt</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00588630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Scheduler</a:t>
            </a:r>
            <a:br>
              <a:rPr lang="en-US"/>
            </a:br>
            <a:r>
              <a:rPr lang="en-US"/>
              <a:t>and event loops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79754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Integral types</a:t>
            </a:r>
            <a:endParaRPr lang="en-GB" sz="4000" b="1"/>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a:t>Representing </a:t>
            </a:r>
            <a:r>
              <a:rPr lang="en-GB" sz="2800">
                <a:hlinkClick r:id="rId2"/>
              </a:rPr>
              <a:t>integer</a:t>
            </a:r>
            <a:r>
              <a:rPr lang="en-GB" sz="2800"/>
              <a:t> numerical value.</a:t>
            </a:r>
            <a:endParaRPr lang="cs-CZ"/>
          </a:p>
          <a:p>
            <a:pPr marL="645160" indent="-285750">
              <a:buFont typeface="Arial" panose="020B0604020202020204" pitchFamily="34" charset="0"/>
              <a:buChar char="•"/>
            </a:pPr>
            <a:r>
              <a:rPr lang="en-GB" sz="2800"/>
              <a:t>Two different major types – signed and unsigned.</a:t>
            </a:r>
            <a:endParaRPr lang="en-GB" sz="2800">
              <a:cs typeface="Calibri" panose="020F0502020204030204"/>
            </a:endParaRPr>
          </a:p>
          <a:p>
            <a:pPr marL="645160" indent="-285750">
              <a:buFont typeface="Arial" panose="020B0604020202020204" pitchFamily="34" charset="0"/>
              <a:buChar char="•"/>
            </a:pPr>
            <a:r>
              <a:rPr lang="en-GB" sz="2800"/>
              <a:t>Defined as minimal value for …</a:t>
            </a:r>
            <a:endParaRPr lang="en-GB" sz="2800">
              <a:cs typeface="Calibri" panose="020F0502020204030204"/>
            </a:endParaRPr>
          </a:p>
          <a:p>
            <a:pPr marL="645160" indent="-285750">
              <a:buFont typeface="Arial" panose="020B0604020202020204" pitchFamily="34" charset="0"/>
              <a:buChar char="•"/>
            </a:pPr>
            <a:r>
              <a:rPr lang="en-GB" sz="2800"/>
              <a:t>Actual size depends on platform and compiler!!! </a:t>
            </a:r>
            <a:endParaRPr lang="en-GB" sz="2800">
              <a:cs typeface="Calibri"/>
            </a:endParaRPr>
          </a:p>
          <a:p>
            <a:pPr marL="645160" indent="-285750">
              <a:buFont typeface="Arial" panose="020B0604020202020204" pitchFamily="34" charset="0"/>
              <a:buChar char="•"/>
            </a:pPr>
            <a:r>
              <a:rPr lang="en-GB" sz="2800"/>
              <a:t>Standardized versions of integers should be used in portable code.</a:t>
            </a:r>
            <a:br>
              <a:rPr lang="en-GB" sz="2800">
                <a:cs typeface="Calibri"/>
              </a:rPr>
            </a:br>
            <a:r>
              <a:rPr lang="en-GB" sz="2800"/>
              <a:t>int vs int32_t (</a:t>
            </a:r>
            <a:r>
              <a:rPr lang="en-GB" sz="2800">
                <a:hlinkClick r:id="rId3"/>
              </a:rPr>
              <a:t>Fixed size list</a:t>
            </a:r>
            <a:r>
              <a:rPr lang="en-GB" sz="2800"/>
              <a:t>)</a:t>
            </a:r>
            <a:endParaRPr lang="en-GB" sz="2800">
              <a:cs typeface="Calibri"/>
            </a:endParaRPr>
          </a:p>
          <a:p>
            <a:pPr marL="645160" indent="-285750">
              <a:buFont typeface="Arial" panose="020B0604020202020204" pitchFamily="34" charset="0"/>
              <a:buChar char="•"/>
            </a:pPr>
            <a:r>
              <a:rPr lang="en-GB" sz="2800"/>
              <a:t>int can be omitted but isn’t a good practise</a:t>
            </a:r>
            <a:endParaRPr lang="en-GB" sz="2800">
              <a:cs typeface="Calibri" panose="020F0502020204030204"/>
            </a:endParaRPr>
          </a:p>
          <a:p>
            <a:pPr marL="645160" indent="-285750">
              <a:buFont typeface="Arial" panose="020B0604020202020204" pitchFamily="34" charset="0"/>
              <a:buChar char="•"/>
            </a:pPr>
            <a:r>
              <a:rPr lang="en-GB" sz="2800">
                <a:hlinkClick r:id="rId4"/>
              </a:rPr>
              <a:t>Full reference</a:t>
            </a:r>
            <a:endParaRPr lang="en-GB" sz="2800">
              <a:cs typeface="Calibri" panose="020F0502020204030204"/>
            </a:endParaRPr>
          </a:p>
          <a:p>
            <a:pPr marL="645160" indent="-285750">
              <a:buFont typeface="Arial" panose="020B0604020202020204" pitchFamily="34" charset="0"/>
              <a:buChar char="•"/>
            </a:pPr>
            <a:r>
              <a:rPr lang="en-GB" sz="2800"/>
              <a:t>int = fits to a natural target processor size.</a:t>
            </a:r>
            <a:endParaRPr lang="en-GB" sz="2800">
              <a:cs typeface="Calibri" panose="020F0502020204030204"/>
            </a:endParaRPr>
          </a:p>
          <a:p>
            <a:pPr marL="645160" indent="-285750">
              <a:buFont typeface="Arial" panose="020B0604020202020204" pitchFamily="34" charset="0"/>
              <a:buChar char="•"/>
            </a:pPr>
            <a:r>
              <a:rPr lang="en-GB" sz="2800"/>
              <a:t>Integer literals =&gt; 42L, 42LL, 42U or 0YYY for octo, 0xYYYY for hex, 0bYYYYY for binary (C++14).</a:t>
            </a:r>
            <a:endParaRPr lang="en-GB" sz="2800">
              <a:cs typeface="Calibri" panose="020F0502020204030204"/>
            </a:endParaRPr>
          </a:p>
        </p:txBody>
      </p:sp>
    </p:spTree>
    <p:extLst>
      <p:ext uri="{BB962C8B-B14F-4D97-AF65-F5344CB8AC3E}">
        <p14:creationId xmlns:p14="http://schemas.microsoft.com/office/powerpoint/2010/main" val="302741404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Even driven programming</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58086043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Function callbacks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6575681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Deferred execution</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4328932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Polymorphism</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85464292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Callbacks a data</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88748791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Tagged polymorphism</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422519529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Structures with functions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343544418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Dynamic call handling</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75975089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US"/>
              <a:t>Elements</a:t>
            </a:r>
            <a:br>
              <a:rPr lang="en-US"/>
            </a:br>
            <a:r>
              <a:rPr lang="en-US"/>
              <a:t>of object-oriented programming</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1230542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Nested structures</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1575796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Floating-point types</a:t>
            </a:r>
            <a:endParaRPr lang="en-GB" sz="4000" b="1"/>
          </a:p>
        </p:txBody>
      </p:sp>
      <p:sp>
        <p:nvSpPr>
          <p:cNvPr id="5" name="TextovéPole 4"/>
          <p:cNvSpPr txBox="1"/>
          <p:nvPr/>
        </p:nvSpPr>
        <p:spPr>
          <a:xfrm>
            <a:off x="0" y="1477109"/>
            <a:ext cx="12191999" cy="3539430"/>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Representing real numerical values.</a:t>
            </a:r>
            <a:endParaRPr lang="en-GB" sz="2800">
              <a:ea typeface="Calibri"/>
              <a:cs typeface="Calibri"/>
            </a:endParaRPr>
          </a:p>
          <a:p>
            <a:pPr marL="645160" indent="-285750">
              <a:buFont typeface="Arial" panose="020B0604020202020204" pitchFamily="34" charset="0"/>
              <a:buChar char="•"/>
            </a:pPr>
            <a:r>
              <a:rPr lang="en-GB" sz="2800"/>
              <a:t>Three main types:</a:t>
            </a:r>
            <a:br>
              <a:rPr lang="en-GB" sz="2800"/>
            </a:br>
            <a:r>
              <a:rPr lang="en-GB" sz="2800"/>
              <a:t>- float (4 bytes)</a:t>
            </a:r>
            <a:br>
              <a:rPr lang="en-GB" sz="2800"/>
            </a:br>
            <a:r>
              <a:rPr lang="en-GB" sz="2800"/>
              <a:t>- double (8 bytes)</a:t>
            </a:r>
            <a:br>
              <a:rPr lang="en-GB" sz="2800"/>
            </a:br>
            <a:r>
              <a:rPr lang="en-GB" sz="2800"/>
              <a:t>- long double (16 bytes)</a:t>
            </a:r>
            <a:endParaRPr lang="en-GB" sz="2800">
              <a:ea typeface="Calibri"/>
              <a:cs typeface="Calibri"/>
            </a:endParaRPr>
          </a:p>
          <a:p>
            <a:pPr marL="645160" indent="-285750">
              <a:buFont typeface="Arial" panose="020B0604020202020204" pitchFamily="34" charset="0"/>
              <a:buChar char="•"/>
            </a:pPr>
            <a:r>
              <a:rPr lang="en-GB" sz="2800"/>
              <a:t>Number literals (1e2</a:t>
            </a:r>
            <a:r>
              <a:rPr lang="cs-CZ" sz="2800"/>
              <a:t>, 1.0F, 1.0L</a:t>
            </a:r>
            <a:r>
              <a:rPr lang="en-GB" sz="2800"/>
              <a:t>)</a:t>
            </a:r>
            <a:endParaRPr lang="cs-CZ" sz="2800">
              <a:ea typeface="Calibri" panose="020F0502020204030204"/>
              <a:cs typeface="Calibri" panose="020F0502020204030204"/>
            </a:endParaRPr>
          </a:p>
          <a:p>
            <a:pPr marL="645160" indent="-285750">
              <a:buFont typeface="Arial" panose="020B0604020202020204" pitchFamily="34" charset="0"/>
              <a:buChar char="•"/>
            </a:pPr>
            <a:r>
              <a:rPr lang="en-GB" sz="2800"/>
              <a:t>What </a:t>
            </a:r>
            <a:r>
              <a:rPr lang="en-US" sz="2800"/>
              <a:t>should every computer scientist know about floating point (</a:t>
            </a:r>
            <a:r>
              <a:rPr lang="en-US" sz="2800">
                <a:hlinkClick r:id="rId2"/>
              </a:rPr>
              <a:t>original article</a:t>
            </a:r>
            <a:r>
              <a:rPr lang="en-US" sz="2800"/>
              <a:t> &amp; </a:t>
            </a:r>
            <a:r>
              <a:rPr lang="en-US" sz="2800">
                <a:hlinkClick r:id="rId3"/>
              </a:rPr>
              <a:t>modern version</a:t>
            </a:r>
            <a:r>
              <a:rPr lang="en-US" sz="2800"/>
              <a:t>)</a:t>
            </a:r>
            <a:r>
              <a:rPr lang="cs-CZ" sz="2800"/>
              <a:t> </a:t>
            </a:r>
            <a:endParaRPr lang="cs-CZ" sz="2800">
              <a:ea typeface="Calibri"/>
              <a:cs typeface="Calibri"/>
            </a:endParaRPr>
          </a:p>
        </p:txBody>
      </p:sp>
    </p:spTree>
    <p:extLst>
      <p:ext uri="{BB962C8B-B14F-4D97-AF65-F5344CB8AC3E}">
        <p14:creationId xmlns:p14="http://schemas.microsoft.com/office/powerpoint/2010/main" val="34463797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Type information at runtime</a:t>
            </a:r>
            <a:endParaRPr lang="en-GB" sz="4000" b="1"/>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US" sz="2800"/>
              <a:t>Here we go</a:t>
            </a:r>
            <a:endParaRPr lang="cs-CZ" sz="2800"/>
          </a:p>
        </p:txBody>
      </p:sp>
    </p:spTree>
    <p:extLst>
      <p:ext uri="{BB962C8B-B14F-4D97-AF65-F5344CB8AC3E}">
        <p14:creationId xmlns:p14="http://schemas.microsoft.com/office/powerpoint/2010/main" val="264340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2781-AFAC-0CD4-E421-99665CB2283B}"/>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69810625-6C9B-8567-6183-97CCD8778EAC}"/>
              </a:ext>
            </a:extLst>
          </p:cNvPr>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dirty="0" err="1"/>
              <a:t>Links</a:t>
            </a:r>
            <a:endParaRPr lang="en-GB" sz="4000" b="1" dirty="0"/>
          </a:p>
        </p:txBody>
      </p:sp>
      <p:sp>
        <p:nvSpPr>
          <p:cNvPr id="5" name="TextovéPole 4">
            <a:extLst>
              <a:ext uri="{FF2B5EF4-FFF2-40B4-BE49-F238E27FC236}">
                <a16:creationId xmlns:a16="http://schemas.microsoft.com/office/drawing/2014/main" id="{66B7FD76-0134-AB9B-8A25-BEFBF5A98000}"/>
              </a:ext>
            </a:extLst>
          </p:cNvPr>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cs-CZ" sz="2800" dirty="0" err="1">
                <a:hlinkClick r:id="rId2"/>
              </a:rPr>
              <a:t>KUTlime</a:t>
            </a:r>
            <a:r>
              <a:rPr lang="cs-CZ" sz="2800" dirty="0">
                <a:hlinkClick r:id="rId2"/>
              </a:rPr>
              <a:t>/C-</a:t>
            </a:r>
            <a:r>
              <a:rPr lang="cs-CZ" sz="2800" dirty="0" err="1">
                <a:hlinkClick r:id="rId2"/>
              </a:rPr>
              <a:t>CppCourse</a:t>
            </a:r>
            <a:r>
              <a:rPr lang="cs-CZ" sz="2800" dirty="0">
                <a:hlinkClick r:id="rId2"/>
              </a:rPr>
              <a:t>: &gt; A source </a:t>
            </a:r>
            <a:r>
              <a:rPr lang="cs-CZ" sz="2800" dirty="0" err="1">
                <a:hlinkClick r:id="rId2"/>
              </a:rPr>
              <a:t>code</a:t>
            </a:r>
            <a:r>
              <a:rPr lang="cs-CZ" sz="2800" dirty="0">
                <a:hlinkClick r:id="rId2"/>
              </a:rPr>
              <a:t> </a:t>
            </a:r>
            <a:r>
              <a:rPr lang="cs-CZ" sz="2800" dirty="0" err="1">
                <a:hlinkClick r:id="rId2"/>
              </a:rPr>
              <a:t>for</a:t>
            </a:r>
            <a:r>
              <a:rPr lang="cs-CZ" sz="2800" dirty="0">
                <a:hlinkClick r:id="rId2"/>
              </a:rPr>
              <a:t> C/C++ </a:t>
            </a:r>
            <a:r>
              <a:rPr lang="cs-CZ" sz="2800" dirty="0" err="1">
                <a:hlinkClick r:id="rId2"/>
              </a:rPr>
              <a:t>course</a:t>
            </a:r>
            <a:r>
              <a:rPr lang="cs-CZ" sz="2800" dirty="0">
                <a:hlinkClick r:id="rId2"/>
              </a:rPr>
              <a:t> (</a:t>
            </a:r>
            <a:r>
              <a:rPr lang="cs-CZ" sz="2800" dirty="0" err="1">
                <a:hlinkClick r:id="rId2"/>
              </a:rPr>
              <a:t>all</a:t>
            </a:r>
            <a:r>
              <a:rPr lang="cs-CZ" sz="2800" dirty="0">
                <a:hlinkClick r:id="rId2"/>
              </a:rPr>
              <a:t> </a:t>
            </a:r>
            <a:r>
              <a:rPr lang="cs-CZ" sz="2800" dirty="0" err="1">
                <a:hlinkClick r:id="rId2"/>
              </a:rPr>
              <a:t>levels</a:t>
            </a:r>
            <a:r>
              <a:rPr lang="cs-CZ" sz="2800" dirty="0">
                <a:hlinkClick r:id="rId2"/>
              </a:rPr>
              <a:t>).</a:t>
            </a:r>
            <a:endParaRPr lang="cs-CZ" sz="2800" dirty="0"/>
          </a:p>
        </p:txBody>
      </p:sp>
      <p:pic>
        <p:nvPicPr>
          <p:cNvPr id="3" name="Obrázek 2">
            <a:extLst>
              <a:ext uri="{FF2B5EF4-FFF2-40B4-BE49-F238E27FC236}">
                <a16:creationId xmlns:a16="http://schemas.microsoft.com/office/drawing/2014/main" id="{E4E998EE-BB83-5C70-F1CF-EC90A7267DD4}"/>
              </a:ext>
            </a:extLst>
          </p:cNvPr>
          <p:cNvPicPr>
            <a:picLocks noChangeAspect="1"/>
          </p:cNvPicPr>
          <p:nvPr/>
        </p:nvPicPr>
        <p:blipFill>
          <a:blip r:embed="rId3"/>
          <a:srcRect l="5948" t="6634" r="6848" b="4842"/>
          <a:stretch/>
        </p:blipFill>
        <p:spPr>
          <a:xfrm>
            <a:off x="7477761" y="2418080"/>
            <a:ext cx="3881120" cy="3921760"/>
          </a:xfrm>
          <a:prstGeom prst="rect">
            <a:avLst/>
          </a:prstGeom>
        </p:spPr>
      </p:pic>
    </p:spTree>
    <p:extLst>
      <p:ext uri="{BB962C8B-B14F-4D97-AF65-F5344CB8AC3E}">
        <p14:creationId xmlns:p14="http://schemas.microsoft.com/office/powerpoint/2010/main" val="2062606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Characters and strings</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Fundamental string =&gt; c-type string =&gt; null-terminated string =&gt; an array of characters with 0 at the end.</a:t>
            </a:r>
          </a:p>
          <a:p>
            <a:pPr marL="645750" indent="-285750">
              <a:buFont typeface="Arial" panose="020B0604020202020204" pitchFamily="34" charset="0"/>
              <a:buChar char="•"/>
            </a:pPr>
            <a:r>
              <a:rPr lang="en-GB" sz="2800"/>
              <a:t>Technically, char is an integer. A conversion table is used to transfer between integer value and character value (e.g. ASCII).</a:t>
            </a:r>
          </a:p>
          <a:p>
            <a:pPr marL="645750" indent="-285750">
              <a:buFont typeface="Arial" panose="020B0604020202020204" pitchFamily="34" charset="0"/>
              <a:buChar char="•"/>
            </a:pPr>
            <a:r>
              <a:rPr lang="en-GB" sz="2800"/>
              <a:t>Small, simple, fast, mutable.</a:t>
            </a:r>
            <a:endParaRPr lang="cs-CZ" sz="2800"/>
          </a:p>
          <a:p>
            <a:pPr marL="645750" indent="-285750">
              <a:buFont typeface="Arial" panose="020B0604020202020204" pitchFamily="34" charset="0"/>
              <a:buChar char="•"/>
            </a:pPr>
            <a:r>
              <a:rPr lang="cs-CZ" sz="2800"/>
              <a:t>Syntax:</a:t>
            </a:r>
          </a:p>
          <a:p>
            <a:pPr marL="645750" indent="-285750">
              <a:buFont typeface="Arial" panose="020B0604020202020204" pitchFamily="34" charset="0"/>
              <a:buChar char="•"/>
            </a:pPr>
            <a:r>
              <a:rPr lang="en-GB" sz="2800"/>
              <a:t>Literal: “Some string”</a:t>
            </a:r>
            <a:endParaRPr lang="cs-CZ" sz="2800"/>
          </a:p>
        </p:txBody>
      </p:sp>
      <p:sp>
        <p:nvSpPr>
          <p:cNvPr id="2" name="Obdélník 1">
            <a:extLst>
              <a:ext uri="{FF2B5EF4-FFF2-40B4-BE49-F238E27FC236}">
                <a16:creationId xmlns:a16="http://schemas.microsoft.com/office/drawing/2014/main" id="{8231BF43-E98D-437C-9DB0-B8451A2B8FC9}"/>
              </a:ext>
            </a:extLst>
          </p:cNvPr>
          <p:cNvSpPr/>
          <p:nvPr/>
        </p:nvSpPr>
        <p:spPr>
          <a:xfrm>
            <a:off x="566890" y="4809747"/>
            <a:ext cx="3603872" cy="369332"/>
          </a:xfrm>
          <a:prstGeom prst="rect">
            <a:avLst/>
          </a:prstGeom>
        </p:spPr>
        <p:txBody>
          <a:bodyPr wrap="none">
            <a:spAutoFit/>
          </a:bodyPr>
          <a:lstStyle/>
          <a:p>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BE9366FE-568E-4BD9-9341-45DC8D4F4B72}"/>
              </a:ext>
            </a:extLst>
          </p:cNvPr>
          <p:cNvSpPr/>
          <p:nvPr/>
        </p:nvSpPr>
        <p:spPr>
          <a:xfrm>
            <a:off x="4986129" y="3573622"/>
            <a:ext cx="6732105" cy="646331"/>
          </a:xfrm>
          <a:prstGeom prst="rect">
            <a:avLst/>
          </a:prstGeom>
        </p:spPr>
        <p:txBody>
          <a:bodyPr wrap="square">
            <a:spAutoFit/>
          </a:bodyPr>
          <a:lstStyle/>
          <a:p>
            <a:r>
              <a:rPr lang="cs-CZ" dirty="0" err="1">
                <a:solidFill>
                  <a:srgbClr val="0000FF"/>
                </a:solidFill>
                <a:latin typeface="Consolas" panose="020B0609020204030204" pitchFamily="49" charset="0"/>
              </a:rPr>
              <a:t>char</a:t>
            </a:r>
            <a:r>
              <a:rPr lang="cs-CZ" dirty="0">
                <a:solidFill>
                  <a:srgbClr val="000000"/>
                </a:solidFill>
                <a:latin typeface="Consolas" panose="020B0609020204030204" pitchFamily="49" charset="0"/>
              </a:rPr>
              <a:t> </a:t>
            </a:r>
            <a:r>
              <a:rPr lang="cs-CZ" dirty="0" err="1">
                <a:solidFill>
                  <a:srgbClr val="000000"/>
                </a:solidFill>
                <a:latin typeface="Consolas" panose="020B0609020204030204" pitchFamily="49" charset="0"/>
              </a:rPr>
              <a:t>myword</a:t>
            </a:r>
            <a:r>
              <a:rPr lang="cs-CZ" dirty="0">
                <a:solidFill>
                  <a:srgbClr val="000000"/>
                </a:solidFill>
                <a:latin typeface="Consolas" panose="020B0609020204030204" pitchFamily="49" charset="0"/>
              </a:rPr>
              <a:t>[] = { </a:t>
            </a:r>
            <a:r>
              <a:rPr lang="cs-CZ" dirty="0">
                <a:solidFill>
                  <a:srgbClr val="A31515"/>
                </a:solidFill>
                <a:latin typeface="Consolas" panose="020B0609020204030204" pitchFamily="49" charset="0"/>
              </a:rPr>
              <a:t>'H'</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'e'</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'l'</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'l'</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'o'</a:t>
            </a:r>
            <a:r>
              <a:rPr lang="cs-CZ" dirty="0">
                <a:solidFill>
                  <a:srgbClr val="000000"/>
                </a:solidFill>
                <a:latin typeface="Consolas" panose="020B0609020204030204" pitchFamily="49" charset="0"/>
              </a:rPr>
              <a:t>, </a:t>
            </a:r>
            <a:r>
              <a:rPr lang="cs-CZ" dirty="0">
                <a:solidFill>
                  <a:srgbClr val="A31515"/>
                </a:solidFill>
                <a:latin typeface="Consolas" panose="020B0609020204030204" pitchFamily="49" charset="0"/>
              </a:rPr>
              <a:t>'</a:t>
            </a:r>
            <a:r>
              <a:rPr lang="cs-CZ" dirty="0">
                <a:solidFill>
                  <a:srgbClr val="000000"/>
                </a:solidFill>
                <a:latin typeface="Consolas" panose="020B0609020204030204" pitchFamily="49" charset="0"/>
              </a:rPr>
              <a:t>\</a:t>
            </a:r>
            <a:r>
              <a:rPr lang="cs-CZ" dirty="0">
                <a:solidFill>
                  <a:srgbClr val="09885A"/>
                </a:solidFill>
                <a:latin typeface="Consolas" panose="020B0609020204030204" pitchFamily="49" charset="0"/>
              </a:rPr>
              <a:t>0</a:t>
            </a:r>
            <a:r>
              <a:rPr lang="cs-CZ" dirty="0">
                <a:solidFill>
                  <a:srgbClr val="A31515"/>
                </a:solidFill>
                <a:latin typeface="Consolas" panose="020B0609020204030204" pitchFamily="49" charset="0"/>
              </a:rPr>
              <a:t>'</a:t>
            </a:r>
            <a:r>
              <a:rPr lang="cs-CZ" dirty="0">
                <a:solidFill>
                  <a:srgbClr val="000000"/>
                </a:solidFill>
                <a:latin typeface="Consolas" panose="020B0609020204030204" pitchFamily="49" charset="0"/>
              </a:rPr>
              <a:t> };</a:t>
            </a:r>
          </a:p>
          <a:p>
            <a:r>
              <a:rPr lang="cs-CZ" dirty="0" err="1">
                <a:solidFill>
                  <a:srgbClr val="0000FF"/>
                </a:solidFill>
                <a:latin typeface="Consolas" panose="020B0609020204030204" pitchFamily="49" charset="0"/>
              </a:rPr>
              <a:t>char</a:t>
            </a:r>
            <a:r>
              <a:rPr lang="cs-CZ" dirty="0">
                <a:solidFill>
                  <a:srgbClr val="000000"/>
                </a:solidFill>
                <a:latin typeface="Consolas" panose="020B0609020204030204" pitchFamily="49" charset="0"/>
              </a:rPr>
              <a:t> </a:t>
            </a:r>
            <a:r>
              <a:rPr lang="cs-CZ" dirty="0" err="1">
                <a:solidFill>
                  <a:srgbClr val="000000"/>
                </a:solidFill>
                <a:latin typeface="Consolas" panose="020B0609020204030204" pitchFamily="49" charset="0"/>
              </a:rPr>
              <a:t>myword</a:t>
            </a:r>
            <a:r>
              <a:rPr lang="cs-CZ" dirty="0">
                <a:solidFill>
                  <a:srgbClr val="000000"/>
                </a:solidFill>
                <a:latin typeface="Consolas" panose="020B0609020204030204" pitchFamily="49" charset="0"/>
              </a:rPr>
              <a:t>[] = </a:t>
            </a:r>
            <a:r>
              <a:rPr lang="cs-CZ" dirty="0">
                <a:solidFill>
                  <a:srgbClr val="A31515"/>
                </a:solidFill>
                <a:latin typeface="Consolas" panose="020B0609020204030204" pitchFamily="49" charset="0"/>
              </a:rPr>
              <a:t>"Hello"</a:t>
            </a:r>
            <a:r>
              <a:rPr lang="cs-CZ" dirty="0">
                <a:solidFill>
                  <a:srgbClr val="000000"/>
                </a:solidFill>
                <a:latin typeface="Consolas" panose="020B0609020204030204" pitchFamily="49" charset="0"/>
              </a:rPr>
              <a:t>; </a:t>
            </a:r>
            <a:endParaRPr lang="cs-CZ" b="0" dirty="0">
              <a:solidFill>
                <a:srgbClr val="000000"/>
              </a:solidFill>
              <a:effectLst/>
              <a:latin typeface="Consolas" panose="020B0609020204030204" pitchFamily="49" charset="0"/>
            </a:endParaRPr>
          </a:p>
        </p:txBody>
      </p:sp>
      <p:sp>
        <p:nvSpPr>
          <p:cNvPr id="6" name="Obdélník 5">
            <a:extLst>
              <a:ext uri="{FF2B5EF4-FFF2-40B4-BE49-F238E27FC236}">
                <a16:creationId xmlns:a16="http://schemas.microsoft.com/office/drawing/2014/main" id="{8BDF9C54-E0A9-40B5-B860-AE89C7695A8A}"/>
              </a:ext>
            </a:extLst>
          </p:cNvPr>
          <p:cNvSpPr/>
          <p:nvPr/>
        </p:nvSpPr>
        <p:spPr>
          <a:xfrm>
            <a:off x="8991600" y="5229136"/>
            <a:ext cx="2448339" cy="1200329"/>
          </a:xfrm>
          <a:prstGeom prst="rect">
            <a:avLst/>
          </a:prstGeom>
        </p:spPr>
        <p:txBody>
          <a:bodyPr wrap="square">
            <a:spAutoFit/>
          </a:bodyPr>
          <a:lstStyle/>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0</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'B'</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1</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'y'</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2</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'e'</a:t>
            </a:r>
            <a:r>
              <a:rPr lang="cs-CZ">
                <a:solidFill>
                  <a:srgbClr val="000000"/>
                </a:solidFill>
                <a:latin typeface="Consolas" panose="020B0609020204030204" pitchFamily="49" charset="0"/>
              </a:rPr>
              <a:t>;</a:t>
            </a:r>
          </a:p>
          <a:p>
            <a:r>
              <a:rPr lang="cs-CZ" err="1">
                <a:solidFill>
                  <a:srgbClr val="000000"/>
                </a:solidFill>
                <a:latin typeface="Consolas" panose="020B0609020204030204" pitchFamily="49" charset="0"/>
              </a:rPr>
              <a:t>myword</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3</a:t>
            </a:r>
            <a:r>
              <a:rPr lang="cs-CZ">
                <a:solidFill>
                  <a:srgbClr val="000000"/>
                </a:solidFill>
                <a:latin typeface="Consolas" panose="020B0609020204030204" pitchFamily="49" charset="0"/>
              </a:rPr>
              <a:t>] = </a:t>
            </a:r>
            <a:r>
              <a:rPr lang="cs-CZ">
                <a:solidFill>
                  <a:srgbClr val="A31515"/>
                </a:solidFill>
                <a:latin typeface="Consolas" panose="020B0609020204030204" pitchFamily="49" charset="0"/>
              </a:rPr>
              <a:t>'</a:t>
            </a:r>
            <a:r>
              <a:rPr lang="cs-CZ">
                <a:solidFill>
                  <a:srgbClr val="000000"/>
                </a:solidFill>
                <a:latin typeface="Consolas" panose="020B0609020204030204" pitchFamily="49" charset="0"/>
              </a:rPr>
              <a:t>\</a:t>
            </a:r>
            <a:r>
              <a:rPr lang="cs-CZ">
                <a:solidFill>
                  <a:srgbClr val="09885A"/>
                </a:solidFill>
                <a:latin typeface="Consolas" panose="020B0609020204030204" pitchFamily="49" charset="0"/>
              </a:rPr>
              <a:t>0</a:t>
            </a:r>
            <a:r>
              <a:rPr lang="cs-CZ">
                <a:solidFill>
                  <a:srgbClr val="A31515"/>
                </a:solidFill>
                <a:latin typeface="Consolas" panose="020B0609020204030204" pitchFamily="49" charset="0"/>
              </a:rPr>
              <a:t>'</a:t>
            </a:r>
            <a:r>
              <a:rPr lang="cs-CZ">
                <a:solidFill>
                  <a:srgbClr val="000000"/>
                </a:solidFill>
                <a:latin typeface="Consolas" panose="020B0609020204030204" pitchFamily="49" charset="0"/>
              </a:rPr>
              <a:t>;</a:t>
            </a:r>
            <a:endParaRPr lang="cs-CZ" b="0">
              <a:solidFill>
                <a:srgbClr val="000000"/>
              </a:solidFill>
              <a:effectLst/>
              <a:latin typeface="Consolas" panose="020B0609020204030204" pitchFamily="49" charset="0"/>
            </a:endParaRPr>
          </a:p>
        </p:txBody>
      </p:sp>
      <p:sp>
        <p:nvSpPr>
          <p:cNvPr id="8" name="TextovéPole 7">
            <a:extLst>
              <a:ext uri="{FF2B5EF4-FFF2-40B4-BE49-F238E27FC236}">
                <a16:creationId xmlns:a16="http://schemas.microsoft.com/office/drawing/2014/main" id="{847D3231-FE19-4858-A208-AE08703772F7}"/>
              </a:ext>
            </a:extLst>
          </p:cNvPr>
          <p:cNvSpPr txBox="1"/>
          <p:nvPr/>
        </p:nvSpPr>
        <p:spPr>
          <a:xfrm>
            <a:off x="842513" y="6061494"/>
            <a:ext cx="626565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 ch = ')';   // Literál znaku - zápis mezi jednoduché uvozovky</a:t>
            </a:r>
          </a:p>
        </p:txBody>
      </p:sp>
    </p:spTree>
    <p:extLst>
      <p:ext uri="{BB962C8B-B14F-4D97-AF65-F5344CB8AC3E}">
        <p14:creationId xmlns:p14="http://schemas.microsoft.com/office/powerpoint/2010/main" val="3439318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Character-escape sequences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A special syntax in string for</a:t>
            </a:r>
            <a:br>
              <a:rPr lang="en-GB" sz="2800"/>
            </a:br>
            <a:r>
              <a:rPr lang="en-GB" sz="2800"/>
              <a:t>special characters.</a:t>
            </a:r>
          </a:p>
          <a:p>
            <a:pPr marL="645750" indent="-285750">
              <a:buFont typeface="Arial" panose="020B0604020202020204" pitchFamily="34" charset="0"/>
              <a:buChar char="•"/>
            </a:pPr>
            <a:r>
              <a:rPr lang="en-GB" sz="2800"/>
              <a:t>They brings a character which are not</a:t>
            </a:r>
            <a:br>
              <a:rPr lang="en-GB" sz="2800"/>
            </a:br>
            <a:r>
              <a:rPr lang="en-GB" sz="2800"/>
              <a:t>available otherwise.</a:t>
            </a:r>
          </a:p>
          <a:p>
            <a:pPr marL="645750" indent="-285750">
              <a:buFont typeface="Arial" panose="020B0604020202020204" pitchFamily="34" charset="0"/>
              <a:buChar char="•"/>
            </a:pPr>
            <a:r>
              <a:rPr lang="en-GB" sz="2800"/>
              <a:t>Compatible with std::</a:t>
            </a:r>
            <a:r>
              <a:rPr lang="en-GB" sz="2800" err="1"/>
              <a:t>cout</a:t>
            </a:r>
            <a:r>
              <a:rPr lang="en-GB" sz="2800"/>
              <a:t>, puts, </a:t>
            </a:r>
            <a:r>
              <a:rPr lang="en-GB" sz="2800" err="1"/>
              <a:t>printf</a:t>
            </a:r>
            <a:r>
              <a:rPr lang="en-GB" sz="2800"/>
              <a:t>.</a:t>
            </a:r>
          </a:p>
        </p:txBody>
      </p:sp>
      <p:pic>
        <p:nvPicPr>
          <p:cNvPr id="2" name="Obrázek 1">
            <a:extLst>
              <a:ext uri="{FF2B5EF4-FFF2-40B4-BE49-F238E27FC236}">
                <a16:creationId xmlns:a16="http://schemas.microsoft.com/office/drawing/2014/main" id="{2CC3338A-EAF2-48CE-B0B0-B5C03AA5419E}"/>
              </a:ext>
            </a:extLst>
          </p:cNvPr>
          <p:cNvPicPr>
            <a:picLocks noChangeAspect="1"/>
          </p:cNvPicPr>
          <p:nvPr/>
        </p:nvPicPr>
        <p:blipFill>
          <a:blip r:embed="rId2"/>
          <a:stretch>
            <a:fillRect/>
          </a:stretch>
        </p:blipFill>
        <p:spPr>
          <a:xfrm>
            <a:off x="6760736" y="1477109"/>
            <a:ext cx="4942857" cy="4914286"/>
          </a:xfrm>
          <a:prstGeom prst="rect">
            <a:avLst/>
          </a:prstGeom>
        </p:spPr>
      </p:pic>
      <p:sp>
        <p:nvSpPr>
          <p:cNvPr id="3" name="Obdélník 2">
            <a:extLst>
              <a:ext uri="{FF2B5EF4-FFF2-40B4-BE49-F238E27FC236}">
                <a16:creationId xmlns:a16="http://schemas.microsoft.com/office/drawing/2014/main" id="{B5E96CED-3861-402F-8AA0-D329164EEE5B}"/>
              </a:ext>
            </a:extLst>
          </p:cNvPr>
          <p:cNvSpPr/>
          <p:nvPr/>
        </p:nvSpPr>
        <p:spPr>
          <a:xfrm>
            <a:off x="755734" y="4503638"/>
            <a:ext cx="3857146" cy="369332"/>
          </a:xfrm>
          <a:prstGeom prst="rect">
            <a:avLst/>
          </a:prstGeom>
        </p:spPr>
        <p:txBody>
          <a:bodyPr wrap="none">
            <a:spAutoFit/>
          </a:bodyPr>
          <a:lstStyle/>
          <a:p>
            <a:r>
              <a:rPr lang="en-GB">
                <a:solidFill>
                  <a:srgbClr val="483D8B"/>
                </a:solidFill>
                <a:latin typeface="Consolas" panose="020B0609020204030204" pitchFamily="49" charset="0"/>
              </a:rPr>
              <a:t>std::</a:t>
            </a:r>
            <a:r>
              <a:rPr lang="en-GB" err="1">
                <a:solidFill>
                  <a:srgbClr val="483D8B"/>
                </a:solidFill>
                <a:latin typeface="Consolas" panose="020B0609020204030204" pitchFamily="49" charset="0"/>
              </a:rPr>
              <a:t>cout</a:t>
            </a:r>
            <a:r>
              <a:rPr lang="cs-CZ">
                <a:solidFill>
                  <a:srgbClr val="FF1493"/>
                </a:solidFill>
                <a:latin typeface="Consolas" panose="020B0609020204030204" pitchFamily="49" charset="0"/>
              </a:rPr>
              <a:t>(</a:t>
            </a:r>
            <a:r>
              <a:rPr lang="cs-CZ">
                <a:solidFill>
                  <a:srgbClr val="A31515"/>
                </a:solidFill>
                <a:latin typeface="Consolas" panose="020B0609020204030204" pitchFamily="49" charset="0"/>
              </a:rPr>
              <a:t>"Hello, </a:t>
            </a:r>
            <a:r>
              <a:rPr lang="cs-CZ" err="1">
                <a:solidFill>
                  <a:srgbClr val="A31515"/>
                </a:solidFill>
                <a:latin typeface="Consolas" panose="020B0609020204030204" pitchFamily="49" charset="0"/>
              </a:rPr>
              <a:t>World</a:t>
            </a:r>
            <a:r>
              <a:rPr lang="cs-CZ">
                <a:solidFill>
                  <a:srgbClr val="A31515"/>
                </a:solidFill>
                <a:latin typeface="Consolas" panose="020B0609020204030204" pitchFamily="49" charset="0"/>
              </a:rPr>
              <a:t>!</a:t>
            </a:r>
            <a:r>
              <a:rPr lang="en-GB">
                <a:solidFill>
                  <a:srgbClr val="FF1493"/>
                </a:solidFill>
                <a:latin typeface="Consolas" panose="020B0609020204030204" pitchFamily="49" charset="0"/>
              </a:rPr>
              <a:t>\n</a:t>
            </a:r>
            <a:r>
              <a:rPr lang="cs-CZ">
                <a:solidFill>
                  <a:srgbClr val="A31515"/>
                </a:solidFill>
                <a:latin typeface="Consolas" panose="020B0609020204030204" pitchFamily="49" charset="0"/>
              </a:rPr>
              <a:t>"</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3286064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Qualifiers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Instruction for compiler about variable mutability or storage duration.</a:t>
            </a:r>
          </a:p>
          <a:p>
            <a:pPr marL="645750" indent="-285750">
              <a:buFont typeface="Arial" panose="020B0604020202020204" pitchFamily="34" charset="0"/>
              <a:buChar char="•"/>
            </a:pPr>
            <a:r>
              <a:rPr lang="en-GB" sz="2800"/>
              <a:t>CV – constant/volatile</a:t>
            </a:r>
          </a:p>
          <a:p>
            <a:pPr marL="645750" indent="-285750">
              <a:buFont typeface="Arial" panose="020B0604020202020204" pitchFamily="34" charset="0"/>
              <a:buChar char="•"/>
            </a:pPr>
            <a:r>
              <a:rPr lang="en-GB" sz="2800" err="1"/>
              <a:t>Const</a:t>
            </a:r>
            <a:r>
              <a:rPr lang="en-GB" sz="2800"/>
              <a:t> =&gt; immutable variable</a:t>
            </a:r>
          </a:p>
          <a:p>
            <a:pPr marL="645750" indent="-285750">
              <a:buFont typeface="Arial" panose="020B0604020202020204" pitchFamily="34" charset="0"/>
              <a:buChar char="•"/>
            </a:pPr>
            <a:r>
              <a:rPr lang="en-GB" sz="2800"/>
              <a:t>Volatile =&gt; possible mutation from another thread</a:t>
            </a:r>
          </a:p>
          <a:p>
            <a:pPr marL="645750" indent="-285750">
              <a:buFont typeface="Arial" panose="020B0604020202020204" pitchFamily="34" charset="0"/>
              <a:buChar char="•"/>
            </a:pPr>
            <a:r>
              <a:rPr lang="en-GB" sz="2800"/>
              <a:t>Mutable =&gt; override for constant member functions write access.</a:t>
            </a:r>
          </a:p>
          <a:p>
            <a:pPr marL="645750" indent="-285750">
              <a:buFont typeface="Arial" panose="020B0604020202020204" pitchFamily="34" charset="0"/>
              <a:buChar char="•"/>
            </a:pPr>
            <a:r>
              <a:rPr lang="en-GB" sz="2800"/>
              <a:t>Static =&gt; application-long lifetime of the variable, stored globally.</a:t>
            </a:r>
          </a:p>
          <a:p>
            <a:pPr marL="645750" indent="-285750">
              <a:buFont typeface="Arial" panose="020B0604020202020204" pitchFamily="34" charset="0"/>
              <a:buChar char="•"/>
            </a:pPr>
            <a:r>
              <a:rPr lang="en-GB" sz="2800"/>
              <a:t>Register =&gt; suggestion for compiler to store variable in register</a:t>
            </a:r>
          </a:p>
          <a:p>
            <a:pPr marL="645750" indent="-285750">
              <a:buFont typeface="Arial" panose="020B0604020202020204" pitchFamily="34" charset="0"/>
              <a:buChar char="•"/>
            </a:pPr>
            <a:r>
              <a:rPr lang="en-GB" sz="2800"/>
              <a:t>Extern =&gt; external, linked variable</a:t>
            </a:r>
          </a:p>
          <a:p>
            <a:pPr marL="645750" indent="-285750">
              <a:buFont typeface="Arial" panose="020B0604020202020204" pitchFamily="34" charset="0"/>
              <a:buChar char="•"/>
            </a:pPr>
            <a:r>
              <a:rPr lang="en-GB" sz="2800"/>
              <a:t>Default lifetime =&gt; within the block {}</a:t>
            </a:r>
            <a:endParaRPr lang="cs-CZ" sz="2800"/>
          </a:p>
        </p:txBody>
      </p:sp>
      <p:pic>
        <p:nvPicPr>
          <p:cNvPr id="2" name="Obrázek 1">
            <a:extLst>
              <a:ext uri="{FF2B5EF4-FFF2-40B4-BE49-F238E27FC236}">
                <a16:creationId xmlns:a16="http://schemas.microsoft.com/office/drawing/2014/main" id="{A8A6BB3B-68FA-4000-8ADB-DB7F3E03811D}"/>
              </a:ext>
            </a:extLst>
          </p:cNvPr>
          <p:cNvPicPr>
            <a:picLocks noChangeAspect="1"/>
          </p:cNvPicPr>
          <p:nvPr/>
        </p:nvPicPr>
        <p:blipFill>
          <a:blip r:embed="rId2"/>
          <a:stretch>
            <a:fillRect/>
          </a:stretch>
        </p:blipFill>
        <p:spPr>
          <a:xfrm>
            <a:off x="8257461" y="162187"/>
            <a:ext cx="3510594" cy="1314922"/>
          </a:xfrm>
          <a:prstGeom prst="rect">
            <a:avLst/>
          </a:prstGeom>
        </p:spPr>
      </p:pic>
      <p:pic>
        <p:nvPicPr>
          <p:cNvPr id="3" name="Obrázek 2">
            <a:extLst>
              <a:ext uri="{FF2B5EF4-FFF2-40B4-BE49-F238E27FC236}">
                <a16:creationId xmlns:a16="http://schemas.microsoft.com/office/drawing/2014/main" id="{7013F602-2C00-4A6A-8BB4-C223CFA7AAB2}"/>
              </a:ext>
            </a:extLst>
          </p:cNvPr>
          <p:cNvPicPr>
            <a:picLocks noChangeAspect="1"/>
          </p:cNvPicPr>
          <p:nvPr/>
        </p:nvPicPr>
        <p:blipFill>
          <a:blip r:embed="rId3"/>
          <a:stretch>
            <a:fillRect/>
          </a:stretch>
        </p:blipFill>
        <p:spPr>
          <a:xfrm>
            <a:off x="5265388" y="162187"/>
            <a:ext cx="2926426" cy="598401"/>
          </a:xfrm>
          <a:prstGeom prst="rect">
            <a:avLst/>
          </a:prstGeom>
        </p:spPr>
      </p:pic>
    </p:spTree>
    <p:extLst>
      <p:ext uri="{BB962C8B-B14F-4D97-AF65-F5344CB8AC3E}">
        <p14:creationId xmlns:p14="http://schemas.microsoft.com/office/powerpoint/2010/main" val="345130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Struct</a:t>
            </a:r>
            <a:r>
              <a:rPr lang="en-US" sz="4000" b="1"/>
              <a:t>ured data</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No much use in C++ because of classes.</a:t>
            </a:r>
          </a:p>
          <a:p>
            <a:pPr marL="645750" indent="-285750">
              <a:buFont typeface="Arial" panose="020B0604020202020204" pitchFamily="34" charset="0"/>
              <a:buChar char="•"/>
            </a:pPr>
            <a:r>
              <a:rPr lang="en-GB" sz="2800"/>
              <a:t>Only difference is a default visibility =&gt; struct members are public by default.</a:t>
            </a:r>
          </a:p>
          <a:p>
            <a:pPr marL="645750" indent="-285750">
              <a:buFont typeface="Arial" panose="020B0604020202020204" pitchFamily="34" charset="0"/>
              <a:buChar char="•"/>
            </a:pPr>
            <a:r>
              <a:rPr lang="en-GB" sz="2800"/>
              <a:t>A legacy of C.</a:t>
            </a:r>
          </a:p>
          <a:p>
            <a:pPr marL="645750" indent="-285750">
              <a:buFont typeface="Arial" panose="020B0604020202020204" pitchFamily="34" charset="0"/>
              <a:buChar char="•"/>
            </a:pPr>
            <a:r>
              <a:rPr lang="en-GB" sz="2800"/>
              <a:t>Syntax definition:</a:t>
            </a:r>
            <a:br>
              <a:rPr lang="en-GB" sz="2800"/>
            </a:br>
            <a:r>
              <a:rPr lang="en-GB" sz="2800"/>
              <a:t>struct </a:t>
            </a:r>
            <a:r>
              <a:rPr lang="en-GB" sz="2800" err="1"/>
              <a:t>Name_of_struct</a:t>
            </a:r>
            <a:r>
              <a:rPr lang="en-GB" sz="2800"/>
              <a:t> {// data} </a:t>
            </a:r>
            <a:r>
              <a:rPr lang="en-GB" sz="2800" err="1"/>
              <a:t>optional_object_names</a:t>
            </a:r>
            <a:r>
              <a:rPr lang="en-GB" sz="2800"/>
              <a:t>;</a:t>
            </a:r>
          </a:p>
          <a:p>
            <a:pPr marL="645750" indent="-285750">
              <a:buFont typeface="Arial" panose="020B0604020202020204" pitchFamily="34" charset="0"/>
              <a:buChar char="•"/>
            </a:pPr>
            <a:r>
              <a:rPr lang="en-GB" sz="2800"/>
              <a:t>At the end, before semicolon, there could an optional instance names.</a:t>
            </a:r>
            <a:endParaRPr lang="cs-CZ" sz="2800"/>
          </a:p>
        </p:txBody>
      </p:sp>
      <p:sp>
        <p:nvSpPr>
          <p:cNvPr id="3" name="TextovéPole 2">
            <a:extLst>
              <a:ext uri="{FF2B5EF4-FFF2-40B4-BE49-F238E27FC236}">
                <a16:creationId xmlns:a16="http://schemas.microsoft.com/office/drawing/2014/main" id="{6B22C82E-2473-9358-D984-CD28AFD50995}"/>
              </a:ext>
            </a:extLst>
          </p:cNvPr>
          <p:cNvSpPr txBox="1"/>
          <p:nvPr/>
        </p:nvSpPr>
        <p:spPr>
          <a:xfrm>
            <a:off x="120798" y="4086470"/>
            <a:ext cx="2806700" cy="1754326"/>
          </a:xfrm>
          <a:prstGeom prst="rect">
            <a:avLst/>
          </a:prstGeom>
          <a:noFill/>
        </p:spPr>
        <p:txBody>
          <a:bodyPr wrap="square">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FF"/>
                </a:solidFill>
                <a:effectLst/>
                <a:latin typeface="Consolas" panose="020B0609020204030204" pitchFamily="49" charset="0"/>
              </a:rPr>
              <a:t>private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p:txBody>
      </p:sp>
      <p:sp>
        <p:nvSpPr>
          <p:cNvPr id="7" name="TextovéPole 6">
            <a:extLst>
              <a:ext uri="{FF2B5EF4-FFF2-40B4-BE49-F238E27FC236}">
                <a16:creationId xmlns:a16="http://schemas.microsoft.com/office/drawing/2014/main" id="{D7101C21-47C0-1C0E-FB90-22F430DD565F}"/>
              </a:ext>
            </a:extLst>
          </p:cNvPr>
          <p:cNvSpPr txBox="1"/>
          <p:nvPr/>
        </p:nvSpPr>
        <p:spPr>
          <a:xfrm>
            <a:off x="2488315" y="4370924"/>
            <a:ext cx="1117600" cy="830997"/>
          </a:xfrm>
          <a:prstGeom prst="rect">
            <a:avLst/>
          </a:prstGeom>
          <a:noFill/>
        </p:spPr>
        <p:txBody>
          <a:bodyPr wrap="square">
            <a:spAutoFit/>
          </a:bodyPr>
          <a:lstStyle/>
          <a:p>
            <a:pPr algn="ctr"/>
            <a:r>
              <a:rPr lang="en-GB" sz="4800" b="1"/>
              <a:t>==</a:t>
            </a:r>
            <a:endParaRPr lang="cs-CZ" sz="4800" b="1"/>
          </a:p>
        </p:txBody>
      </p:sp>
      <p:sp>
        <p:nvSpPr>
          <p:cNvPr id="9" name="TextovéPole 8">
            <a:extLst>
              <a:ext uri="{FF2B5EF4-FFF2-40B4-BE49-F238E27FC236}">
                <a16:creationId xmlns:a16="http://schemas.microsoft.com/office/drawing/2014/main" id="{2FD2955F-E88C-58D5-9681-51FBCFFB0C4B}"/>
              </a:ext>
            </a:extLst>
          </p:cNvPr>
          <p:cNvSpPr txBox="1"/>
          <p:nvPr/>
        </p:nvSpPr>
        <p:spPr>
          <a:xfrm>
            <a:off x="3429295" y="4086470"/>
            <a:ext cx="2959100" cy="1477328"/>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a:rPr>
              <a:t>}</a:t>
            </a:r>
          </a:p>
        </p:txBody>
      </p:sp>
      <p:sp>
        <p:nvSpPr>
          <p:cNvPr id="2" name="TextovéPole 1">
            <a:extLst>
              <a:ext uri="{FF2B5EF4-FFF2-40B4-BE49-F238E27FC236}">
                <a16:creationId xmlns:a16="http://schemas.microsoft.com/office/drawing/2014/main" id="{76E431B0-DC30-D9BF-B97E-5BEF05E198CD}"/>
              </a:ext>
            </a:extLst>
          </p:cNvPr>
          <p:cNvSpPr txBox="1"/>
          <p:nvPr/>
        </p:nvSpPr>
        <p:spPr>
          <a:xfrm>
            <a:off x="6278820" y="5202887"/>
            <a:ext cx="2806700" cy="1477328"/>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b="0">
                <a:solidFill>
                  <a:srgbClr val="000000"/>
                </a:solidFill>
                <a:effectLst/>
                <a:latin typeface="Consolas"/>
              </a:rPr>
              <a:t>    </a:t>
            </a:r>
            <a:r>
              <a:rPr lang="en-US" b="0">
                <a:solidFill>
                  <a:srgbClr val="0000FF"/>
                </a:solidFill>
                <a:effectLst/>
                <a:latin typeface="Consolas"/>
              </a:rPr>
              <a:t>float</a:t>
            </a:r>
            <a:r>
              <a:rPr lang="en-US" b="0">
                <a:solidFill>
                  <a:srgbClr val="000000"/>
                </a:solidFill>
                <a:effectLst/>
                <a:latin typeface="Consolas"/>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p:txBody>
      </p:sp>
      <p:sp>
        <p:nvSpPr>
          <p:cNvPr id="6" name="TextovéPole 5">
            <a:extLst>
              <a:ext uri="{FF2B5EF4-FFF2-40B4-BE49-F238E27FC236}">
                <a16:creationId xmlns:a16="http://schemas.microsoft.com/office/drawing/2014/main" id="{D446C87D-638B-8DAA-8006-295E43881418}"/>
              </a:ext>
            </a:extLst>
          </p:cNvPr>
          <p:cNvSpPr txBox="1"/>
          <p:nvPr/>
        </p:nvSpPr>
        <p:spPr>
          <a:xfrm>
            <a:off x="9587319" y="5052260"/>
            <a:ext cx="2959100" cy="2308324"/>
          </a:xfrm>
          <a:prstGeom prst="rect">
            <a:avLst/>
          </a:prstGeom>
          <a:noFill/>
        </p:spPr>
        <p:txBody>
          <a:bodyPr wrap="square" lIns="91440" tIns="45720" rIns="91440" bIns="45720" anchor="t">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Complex</a:t>
            </a:r>
          </a:p>
          <a:p>
            <a:r>
              <a:rPr lang="en-US" b="0">
                <a:solidFill>
                  <a:srgbClr val="000000"/>
                </a:solidFill>
                <a:effectLst/>
                <a:latin typeface="Consolas" panose="020B0609020204030204" pitchFamily="49" charset="0"/>
              </a:rPr>
              <a:t>{</a:t>
            </a:r>
          </a:p>
          <a:p>
            <a:r>
              <a:rPr lang="en-US">
                <a:solidFill>
                  <a:srgbClr val="0000FF"/>
                </a:solidFill>
                <a:latin typeface="Consolas"/>
              </a:rPr>
              <a:t>public</a:t>
            </a:r>
            <a:r>
              <a:rPr lang="en-US">
                <a:solidFill>
                  <a:srgbClr val="000000"/>
                </a:solidFill>
                <a:latin typeface="Consolas"/>
              </a:rPr>
              <a:t>:</a:t>
            </a:r>
            <a:endParaRPr lang="en-US"/>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real;</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float</a:t>
            </a:r>
            <a:r>
              <a:rPr lang="en-US" b="0">
                <a:solidFill>
                  <a:srgbClr val="000000"/>
                </a:solidFill>
                <a:effectLst/>
                <a:latin typeface="Consolas" panose="020B0609020204030204" pitchFamily="49" charset="0"/>
              </a:rPr>
              <a:t> imaginary;</a:t>
            </a:r>
          </a:p>
          <a:p>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p:txBody>
      </p:sp>
      <p:sp>
        <p:nvSpPr>
          <p:cNvPr id="8" name="TextovéPole 7">
            <a:extLst>
              <a:ext uri="{FF2B5EF4-FFF2-40B4-BE49-F238E27FC236}">
                <a16:creationId xmlns:a16="http://schemas.microsoft.com/office/drawing/2014/main" id="{E2FE1DBA-0F47-B3A6-66CB-7BBF69834CDB}"/>
              </a:ext>
            </a:extLst>
          </p:cNvPr>
          <p:cNvSpPr txBox="1"/>
          <p:nvPr/>
        </p:nvSpPr>
        <p:spPr>
          <a:xfrm>
            <a:off x="8655198" y="5425319"/>
            <a:ext cx="1117600" cy="830997"/>
          </a:xfrm>
          <a:prstGeom prst="rect">
            <a:avLst/>
          </a:prstGeom>
          <a:noFill/>
        </p:spPr>
        <p:txBody>
          <a:bodyPr wrap="square">
            <a:spAutoFit/>
          </a:bodyPr>
          <a:lstStyle/>
          <a:p>
            <a:pPr algn="ctr"/>
            <a:r>
              <a:rPr lang="en-GB" sz="4800" b="1"/>
              <a:t>==</a:t>
            </a:r>
            <a:endParaRPr lang="cs-CZ" sz="4800" b="1"/>
          </a:p>
        </p:txBody>
      </p:sp>
    </p:spTree>
    <p:extLst>
      <p:ext uri="{BB962C8B-B14F-4D97-AF65-F5344CB8AC3E}">
        <p14:creationId xmlns:p14="http://schemas.microsoft.com/office/powerpoint/2010/main" val="2797493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Bit fields</a:t>
            </a:r>
            <a:endParaRPr lang="en-GB" sz="4000" b="1"/>
          </a:p>
        </p:txBody>
      </p:sp>
      <p:sp>
        <p:nvSpPr>
          <p:cNvPr id="5" name="TextovéPole 4"/>
          <p:cNvSpPr txBox="1"/>
          <p:nvPr/>
        </p:nvSpPr>
        <p:spPr>
          <a:xfrm>
            <a:off x="0" y="1477109"/>
            <a:ext cx="6095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Provides an ability of pack multiple values in less space than would normally take.</a:t>
            </a:r>
          </a:p>
          <a:p>
            <a:pPr marL="645750" indent="-285750">
              <a:buFont typeface="Arial" panose="020B0604020202020204" pitchFamily="34" charset="0"/>
              <a:buChar char="•"/>
            </a:pPr>
            <a:r>
              <a:rPr lang="en-GB" sz="2800"/>
              <a:t>Definition syntax:</a:t>
            </a:r>
            <a:br>
              <a:rPr lang="en-GB" sz="2800"/>
            </a:br>
            <a:r>
              <a:rPr lang="en-GB" sz="2800" err="1"/>
              <a:t>Type_of_variable</a:t>
            </a:r>
            <a:r>
              <a:rPr lang="en-GB" sz="2800"/>
              <a:t> </a:t>
            </a:r>
            <a:r>
              <a:rPr lang="en-GB" sz="2800" err="1"/>
              <a:t>name_of_variable</a:t>
            </a:r>
            <a:r>
              <a:rPr lang="en-GB" sz="2800"/>
              <a:t> : </a:t>
            </a:r>
            <a:r>
              <a:rPr lang="en-GB" sz="2800" err="1"/>
              <a:t>number_of_bits</a:t>
            </a:r>
            <a:r>
              <a:rPr lang="en-GB" sz="2800"/>
              <a:t>;</a:t>
            </a:r>
          </a:p>
          <a:p>
            <a:pPr marL="645750" indent="-285750">
              <a:buFont typeface="Arial" panose="020B0604020202020204" pitchFamily="34" charset="0"/>
              <a:buChar char="•"/>
            </a:pPr>
            <a:r>
              <a:rPr lang="en-GB" sz="2800"/>
              <a:t>Bit order or byte size is not guaranteed. A target compile architecture will decide. </a:t>
            </a:r>
            <a:endParaRPr lang="cs-CZ" sz="2800"/>
          </a:p>
        </p:txBody>
      </p:sp>
      <p:sp>
        <p:nvSpPr>
          <p:cNvPr id="3" name="TextovéPole 2">
            <a:extLst>
              <a:ext uri="{FF2B5EF4-FFF2-40B4-BE49-F238E27FC236}">
                <a16:creationId xmlns:a16="http://schemas.microsoft.com/office/drawing/2014/main" id="{B18288DC-D6B2-0EB1-8255-0E60F076DAB7}"/>
              </a:ext>
            </a:extLst>
          </p:cNvPr>
          <p:cNvSpPr txBox="1"/>
          <p:nvPr/>
        </p:nvSpPr>
        <p:spPr>
          <a:xfrm>
            <a:off x="6095999" y="889843"/>
            <a:ext cx="6096000" cy="5078313"/>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iostream</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struct</a:t>
            </a:r>
            <a:r>
              <a:rPr lang="en-US" b="0">
                <a:solidFill>
                  <a:srgbClr val="000000"/>
                </a:solidFill>
                <a:effectLst/>
                <a:latin typeface="Consolas" panose="020B0609020204030204" pitchFamily="49" charset="0"/>
              </a:rPr>
              <a:t> S</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will usually occupy 2 bytes:</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3 bits: value of b1</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2 bits: unused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6 bits: value of b2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2 bits: value of b3</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3 bits: unused</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b1 : </a:t>
            </a:r>
            <a:r>
              <a:rPr lang="en-US" b="0">
                <a:solidFill>
                  <a:srgbClr val="098658"/>
                </a:solidFill>
                <a:effectLst/>
                <a:latin typeface="Consolas" panose="020B0609020204030204" pitchFamily="49" charset="0"/>
              </a:rPr>
              <a:t>3</a:t>
            </a:r>
            <a:r>
              <a:rPr lang="en-US" b="0">
                <a:solidFill>
                  <a:srgbClr val="000000"/>
                </a:solidFill>
                <a:effectLst/>
                <a:latin typeface="Consolas" panose="020B0609020204030204" pitchFamily="49" charset="0"/>
              </a:rPr>
              <a:t>, : </a:t>
            </a:r>
            <a:r>
              <a:rPr lang="en-US" b="0">
                <a:solidFill>
                  <a:srgbClr val="098658"/>
                </a:solidFill>
                <a:effectLst/>
                <a:latin typeface="Consolas" panose="020B0609020204030204" pitchFamily="49" charset="0"/>
              </a:rPr>
              <a:t>2</a:t>
            </a:r>
            <a:r>
              <a:rPr lang="en-US" b="0">
                <a:solidFill>
                  <a:srgbClr val="000000"/>
                </a:solidFill>
                <a:effectLst/>
                <a:latin typeface="Consolas" panose="020B0609020204030204" pitchFamily="49" charset="0"/>
              </a:rPr>
              <a:t>, b2 : </a:t>
            </a:r>
            <a:r>
              <a:rPr lang="en-US" b="0">
                <a:solidFill>
                  <a:srgbClr val="098658"/>
                </a:solidFill>
                <a:effectLst/>
                <a:latin typeface="Consolas" panose="020B0609020204030204" pitchFamily="49" charset="0"/>
              </a:rPr>
              <a:t>6</a:t>
            </a:r>
            <a:r>
              <a:rPr lang="en-US" b="0">
                <a:solidFill>
                  <a:srgbClr val="000000"/>
                </a:solidFill>
                <a:effectLst/>
                <a:latin typeface="Consolas" panose="020B0609020204030204" pitchFamily="49" charset="0"/>
              </a:rPr>
              <a:t>, b3 : </a:t>
            </a:r>
            <a:r>
              <a:rPr lang="en-US" b="0">
                <a:solidFill>
                  <a:srgbClr val="098658"/>
                </a:solidFill>
                <a:effectLst/>
                <a:latin typeface="Consolas" panose="020B0609020204030204" pitchFamily="49" charset="0"/>
              </a:rPr>
              <a:t>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cout</a:t>
            </a:r>
            <a:r>
              <a:rPr lang="en-US" b="0">
                <a:solidFill>
                  <a:srgbClr val="000000"/>
                </a:solidFill>
                <a:effectLst/>
                <a:latin typeface="Consolas" panose="020B0609020204030204" pitchFamily="49" charset="0"/>
              </a:rPr>
              <a:t> &lt;&lt; </a:t>
            </a:r>
            <a:r>
              <a:rPr lang="en-US" b="0" err="1">
                <a:solidFill>
                  <a:srgbClr val="0000FF"/>
                </a:solidFill>
                <a:effectLst/>
                <a:latin typeface="Consolas" panose="020B0609020204030204" pitchFamily="49" charset="0"/>
              </a:rPr>
              <a:t>sizeof</a:t>
            </a:r>
            <a:r>
              <a:rPr lang="en-US" b="0">
                <a:solidFill>
                  <a:srgbClr val="000000"/>
                </a:solidFill>
                <a:effectLst/>
                <a:latin typeface="Consolas" panose="020B0609020204030204" pitchFamily="49" charset="0"/>
              </a:rPr>
              <a:t>(S) &lt;&lt; </a:t>
            </a:r>
            <a:r>
              <a:rPr lang="en-US" b="0">
                <a:solidFill>
                  <a:srgbClr val="A31515"/>
                </a:solidFill>
                <a:effectLst/>
                <a:latin typeface="Consolas" panose="020B0609020204030204" pitchFamily="49" charset="0"/>
              </a:rPr>
              <a:t>'\n'</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usually prints 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39086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Enumerations</a:t>
            </a:r>
            <a:endParaRPr lang="en-GB" sz="4000" b="1"/>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645160" indent="-285750">
              <a:buFont typeface="Arial" panose="020B0604020202020204" pitchFamily="34" charset="0"/>
              <a:buChar char="•"/>
            </a:pPr>
            <a:r>
              <a:rPr lang="en-US" sz="2800"/>
              <a:t>A distinct type whose value is restricted to a range of values.</a:t>
            </a:r>
            <a:endParaRPr lang="cs-CZ"/>
          </a:p>
          <a:p>
            <a:pPr marL="645160" indent="-285750">
              <a:buFont typeface="Arial" panose="020B0604020202020204" pitchFamily="34" charset="0"/>
              <a:buChar char="•"/>
            </a:pPr>
            <a:r>
              <a:rPr lang="en-US" sz="2800"/>
              <a:t>May include several explicitly named constants ("enumerators").</a:t>
            </a:r>
            <a:endParaRPr lang="en-US" sz="2800">
              <a:cs typeface="Calibri"/>
            </a:endParaRPr>
          </a:p>
          <a:p>
            <a:pPr marL="645160" indent="-285750">
              <a:buFont typeface="Arial" panose="020B0604020202020204" pitchFamily="34" charset="0"/>
              <a:buChar char="•"/>
            </a:pPr>
            <a:r>
              <a:rPr lang="en-US" sz="2800"/>
              <a:t>The values of the constants are values of an integral type known as the underlying type of the enumeration (int by default).</a:t>
            </a:r>
            <a:endParaRPr lang="en-US" sz="2800">
              <a:cs typeface="Calibri"/>
            </a:endParaRPr>
          </a:p>
          <a:p>
            <a:pPr marL="645160" indent="-285750">
              <a:buFont typeface="Arial" panose="020B0604020202020204" pitchFamily="34" charset="0"/>
              <a:buChar char="•"/>
            </a:pPr>
            <a:r>
              <a:rPr lang="en-US" sz="2800"/>
              <a:t>Many uses, e.g., grouping range of values which are related (e.g. GUI possibilities).</a:t>
            </a:r>
            <a:endParaRPr lang="en-US" sz="2800">
              <a:cs typeface="Calibri"/>
            </a:endParaRPr>
          </a:p>
          <a:p>
            <a:pPr marL="645160" indent="-285750">
              <a:buFont typeface="Arial" panose="020B0604020202020204" pitchFamily="34" charset="0"/>
              <a:buChar char="•"/>
            </a:pPr>
            <a:r>
              <a:rPr lang="en-US" sz="2800"/>
              <a:t>Definition syntax:</a:t>
            </a:r>
            <a:br>
              <a:rPr lang="en-US" sz="2800"/>
            </a:br>
            <a:r>
              <a:rPr lang="en-US" sz="2800" err="1">
                <a:latin typeface="Consolas"/>
              </a:rPr>
              <a:t>enum</a:t>
            </a:r>
            <a:r>
              <a:rPr lang="en-US" sz="2800">
                <a:latin typeface="Consolas"/>
              </a:rPr>
              <a:t> </a:t>
            </a:r>
            <a:r>
              <a:rPr lang="en-US" sz="2800" err="1">
                <a:latin typeface="Consolas"/>
              </a:rPr>
              <a:t>Variable_name</a:t>
            </a:r>
            <a:r>
              <a:rPr lang="en-US" sz="2800">
                <a:latin typeface="Consolas"/>
              </a:rPr>
              <a:t> {value1, value2 …}</a:t>
            </a:r>
            <a:endParaRPr lang="cs-CZ" sz="2800">
              <a:latin typeface="Consolas"/>
            </a:endParaRPr>
          </a:p>
        </p:txBody>
      </p:sp>
    </p:spTree>
    <p:extLst>
      <p:ext uri="{BB962C8B-B14F-4D97-AF65-F5344CB8AC3E}">
        <p14:creationId xmlns:p14="http://schemas.microsoft.com/office/powerpoint/2010/main" val="179363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dirty="0"/>
              <a:t>Introducing to</a:t>
            </a:r>
            <a:r>
              <a:rPr lang="cs-CZ" dirty="0"/>
              <a:t> software </a:t>
            </a:r>
            <a:r>
              <a:rPr lang="en-GB" dirty="0"/>
              <a:t>development</a:t>
            </a:r>
            <a:br>
              <a:rPr lang="cs-CZ" dirty="0"/>
            </a:br>
            <a:r>
              <a:rPr lang="en-GB" dirty="0"/>
              <a:t>(on Windows)</a:t>
            </a:r>
            <a:endParaRPr lang="cs-CZ" dirty="0"/>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727498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Unions</a:t>
            </a:r>
            <a:endParaRPr lang="en-GB" sz="4000" b="1"/>
          </a:p>
        </p:txBody>
      </p:sp>
      <p:sp>
        <p:nvSpPr>
          <p:cNvPr id="5" name="TextovéPole 4"/>
          <p:cNvSpPr txBox="1"/>
          <p:nvPr/>
        </p:nvSpPr>
        <p:spPr>
          <a:xfrm>
            <a:off x="0" y="1477109"/>
            <a:ext cx="12191999" cy="1384995"/>
          </a:xfrm>
          <a:prstGeom prst="rect">
            <a:avLst/>
          </a:prstGeom>
          <a:noFill/>
        </p:spPr>
        <p:txBody>
          <a:bodyPr wrap="square" rtlCol="0" anchor="t">
            <a:spAutoFit/>
          </a:bodyPr>
          <a:lstStyle/>
          <a:p>
            <a:pPr marL="645160" indent="-285750">
              <a:buFont typeface="Arial" panose="020B0604020202020204" pitchFamily="34" charset="0"/>
              <a:buChar char="•"/>
            </a:pPr>
            <a:r>
              <a:rPr lang="en-US" sz="2800"/>
              <a:t>A special type that can hold only one of its non-static </a:t>
            </a:r>
            <a:r>
              <a:rPr lang="en-US" sz="2800">
                <a:hlinkClick r:id="rId3" tooltip="cpp/language/data members"/>
              </a:rPr>
              <a:t>data members</a:t>
            </a:r>
            <a:r>
              <a:rPr lang="en-US" sz="2800"/>
              <a:t> at a time.</a:t>
            </a:r>
            <a:endParaRPr lang="cs-CZ"/>
          </a:p>
          <a:p>
            <a:pPr marL="645160" indent="-285750">
              <a:buFont typeface="Arial" panose="020B0604020202020204" pitchFamily="34" charset="0"/>
              <a:buChar char="•"/>
            </a:pPr>
            <a:r>
              <a:rPr lang="en-GB" sz="2800"/>
              <a:t>Allows use of same memory space for a different memory types.</a:t>
            </a:r>
            <a:endParaRPr lang="en-GB" sz="2800">
              <a:cs typeface="Calibri"/>
            </a:endParaRPr>
          </a:p>
          <a:p>
            <a:pPr marL="645160" indent="-285750">
              <a:buFont typeface="Arial" panose="020B0604020202020204" pitchFamily="34" charset="0"/>
              <a:buChar char="•"/>
            </a:pPr>
            <a:endParaRPr lang="cs-CZ" sz="2800">
              <a:cs typeface="Calibri" panose="020F0502020204030204"/>
            </a:endParaRPr>
          </a:p>
        </p:txBody>
      </p:sp>
      <p:sp>
        <p:nvSpPr>
          <p:cNvPr id="9" name="TextovéPole 8">
            <a:extLst>
              <a:ext uri="{FF2B5EF4-FFF2-40B4-BE49-F238E27FC236}">
                <a16:creationId xmlns:a16="http://schemas.microsoft.com/office/drawing/2014/main" id="{F648DC0E-864D-74CD-8771-A773970E59AB}"/>
              </a:ext>
            </a:extLst>
          </p:cNvPr>
          <p:cNvSpPr txBox="1"/>
          <p:nvPr/>
        </p:nvSpPr>
        <p:spPr>
          <a:xfrm>
            <a:off x="715108" y="3188129"/>
            <a:ext cx="7666892" cy="3416320"/>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iostream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union</a:t>
            </a:r>
            <a:r>
              <a:rPr lang="cs-CZ" b="0">
                <a:solidFill>
                  <a:srgbClr val="000000"/>
                </a:solidFill>
                <a:effectLst/>
                <a:latin typeface="Consolas" panose="020B0609020204030204" pitchFamily="49" charset="0"/>
              </a:rPr>
              <a:t> test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uint8_t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char</a:t>
            </a:r>
            <a:r>
              <a:rPr lang="cs-CZ" b="0">
                <a:solidFill>
                  <a:srgbClr val="000000"/>
                </a:solidFill>
                <a:effectLst/>
                <a:latin typeface="Consolas" panose="020B0609020204030204" pitchFamily="49" charset="0"/>
              </a:rPr>
              <a:t> ch;</a:t>
            </a:r>
          </a:p>
          <a:p>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union</a:t>
            </a:r>
            <a:r>
              <a:rPr lang="cs-CZ" b="0">
                <a:solidFill>
                  <a:srgbClr val="000000"/>
                </a:solidFill>
                <a:effectLst/>
                <a:latin typeface="Consolas" panose="020B0609020204030204" pitchFamily="49" charset="0"/>
              </a:rPr>
              <a:t> test demo;</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demo.number</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65</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"Union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 "</a:t>
            </a:r>
            <a:r>
              <a:rPr lang="cs-CZ" b="0">
                <a:solidFill>
                  <a:srgbClr val="000000"/>
                </a:solidFill>
                <a:effectLst/>
                <a:latin typeface="Consolas" panose="020B0609020204030204" pitchFamily="49" charset="0"/>
              </a:rPr>
              <a:t> &lt;&lt; demo.ch &lt;&lt; </a:t>
            </a:r>
            <a:r>
              <a:rPr lang="cs-CZ" b="0">
                <a:solidFill>
                  <a:srgbClr val="A31515"/>
                </a:solidFill>
                <a:effectLst/>
                <a:latin typeface="Consolas" panose="020B0609020204030204" pitchFamily="49" charset="0"/>
              </a:rPr>
              <a:t>"\n"</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4857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Defining types with typedef</a:t>
            </a:r>
            <a:endParaRPr lang="en-GB" sz="4000" b="1"/>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Providing alias for type name.</a:t>
            </a:r>
          </a:p>
          <a:p>
            <a:pPr marL="645750" indent="-285750">
              <a:buFont typeface="Arial" panose="020B0604020202020204" pitchFamily="34" charset="0"/>
              <a:buChar char="•"/>
            </a:pPr>
            <a:r>
              <a:rPr lang="en-GB" sz="2800"/>
              <a:t>Useful with long definitions.</a:t>
            </a:r>
            <a:endParaRPr lang="cs-CZ" sz="2800"/>
          </a:p>
        </p:txBody>
      </p:sp>
      <p:sp>
        <p:nvSpPr>
          <p:cNvPr id="2" name="Obdélník 1">
            <a:extLst>
              <a:ext uri="{FF2B5EF4-FFF2-40B4-BE49-F238E27FC236}">
                <a16:creationId xmlns:a16="http://schemas.microsoft.com/office/drawing/2014/main" id="{0EDAA904-F6C0-4B64-9CB8-EC3EFA54A00D}"/>
              </a:ext>
            </a:extLst>
          </p:cNvPr>
          <p:cNvSpPr/>
          <p:nvPr/>
        </p:nvSpPr>
        <p:spPr>
          <a:xfrm>
            <a:off x="7865332" y="575542"/>
            <a:ext cx="3857146" cy="369332"/>
          </a:xfrm>
          <a:prstGeom prst="rect">
            <a:avLst/>
          </a:prstGeom>
        </p:spPr>
        <p:txBody>
          <a:bodyPr wrap="none">
            <a:spAutoFit/>
          </a:bodyPr>
          <a:lstStyle/>
          <a:p>
            <a:r>
              <a:rPr lang="en-US">
                <a:solidFill>
                  <a:srgbClr val="0000FF"/>
                </a:solidFill>
                <a:latin typeface="Consolas" panose="020B0609020204030204" pitchFamily="49" charset="0"/>
              </a:rPr>
              <a:t>typedef</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unsigned</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char</a:t>
            </a:r>
            <a:r>
              <a:rPr lang="en-US">
                <a:solidFill>
                  <a:srgbClr val="000000"/>
                </a:solidFill>
                <a:latin typeface="Consolas" panose="020B0609020204030204" pitchFamily="49" charset="0"/>
              </a:rPr>
              <a:t> </a:t>
            </a:r>
            <a:r>
              <a:rPr lang="en-US" err="1">
                <a:solidFill>
                  <a:srgbClr val="008B8B"/>
                </a:solidFill>
                <a:latin typeface="Consolas" panose="020B0609020204030204" pitchFamily="49" charset="0"/>
              </a:rPr>
              <a:t>rank_t</a:t>
            </a:r>
            <a:r>
              <a:rPr lang="en-US">
                <a:solidFill>
                  <a:srgbClr val="000000"/>
                </a:solidFill>
                <a:latin typeface="Consolas" panose="020B0609020204030204" pitchFamily="49" charset="0"/>
              </a:rPr>
              <a:t>;</a:t>
            </a:r>
            <a:endParaRPr lang="cs-CZ"/>
          </a:p>
        </p:txBody>
      </p:sp>
      <p:sp>
        <p:nvSpPr>
          <p:cNvPr id="8" name="TextovéPole 7">
            <a:extLst>
              <a:ext uri="{FF2B5EF4-FFF2-40B4-BE49-F238E27FC236}">
                <a16:creationId xmlns:a16="http://schemas.microsoft.com/office/drawing/2014/main" id="{21E3CC26-D056-005B-B6AD-0B31EFC76449}"/>
              </a:ext>
            </a:extLst>
          </p:cNvPr>
          <p:cNvSpPr txBox="1"/>
          <p:nvPr/>
        </p:nvSpPr>
        <p:spPr>
          <a:xfrm>
            <a:off x="468069" y="4226729"/>
            <a:ext cx="7562237" cy="2308324"/>
          </a:xfrm>
          <a:prstGeom prst="rect">
            <a:avLst/>
          </a:prstGeom>
          <a:noFill/>
        </p:spPr>
        <p:txBody>
          <a:bodyPr wrap="square">
            <a:spAutoFit/>
          </a:bodyPr>
          <a:lstStyle/>
          <a:p>
            <a:r>
              <a:rPr lang="en-US" b="0">
                <a:solidFill>
                  <a:srgbClr val="0000FF"/>
                </a:solidFill>
                <a:effectLst/>
                <a:latin typeface="Consolas" panose="020B0609020204030204" pitchFamily="49" charset="0"/>
              </a:rPr>
              <a:t>#include</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&lt;</a:t>
            </a:r>
            <a:r>
              <a:rPr lang="en-US" b="0">
                <a:solidFill>
                  <a:srgbClr val="A31515"/>
                </a:solidFill>
                <a:effectLst/>
                <a:latin typeface="Consolas" panose="020B0609020204030204" pitchFamily="49" charset="0"/>
              </a:rPr>
              <a:t>iostream</a:t>
            </a:r>
            <a:r>
              <a:rPr lang="en-US" b="0">
                <a:solidFill>
                  <a:srgbClr val="0000FF"/>
                </a:solidFill>
                <a:effectLst/>
                <a:latin typeface="Consolas" panose="020B0609020204030204" pitchFamily="49" charset="0"/>
              </a:rPr>
              <a:t>&gt;</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typedef</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long</a:t>
            </a:r>
            <a:r>
              <a:rPr lang="en-US" b="0">
                <a:solidFill>
                  <a:srgbClr val="000000"/>
                </a:solidFill>
                <a:effectLst/>
                <a:latin typeface="Consolas" panose="020B0609020204030204" pitchFamily="49" charset="0"/>
              </a:rPr>
              <a:t> </a:t>
            </a:r>
            <a:r>
              <a:rPr lang="en-US" b="0" err="1">
                <a:solidFill>
                  <a:srgbClr val="0000FF"/>
                </a:solidFill>
                <a:effectLst/>
                <a:latin typeface="Consolas" panose="020B0609020204030204" pitchFamily="49" charset="0"/>
              </a:rPr>
              <a:t>long</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a:t>
            </a:r>
          </a:p>
          <a:p>
            <a:br>
              <a:rPr lang="en-US" b="0">
                <a:solidFill>
                  <a:srgbClr val="000000"/>
                </a:solidFill>
                <a:effectLst/>
                <a:latin typeface="Consolas" panose="020B0609020204030204" pitchFamily="49" charset="0"/>
              </a:rPr>
            </a:br>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a:t>
            </a:r>
          </a:p>
          <a:p>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 x = </a:t>
            </a:r>
            <a:r>
              <a:rPr lang="en-US" b="0">
                <a:solidFill>
                  <a:srgbClr val="098658"/>
                </a:solidFill>
                <a:effectLst/>
                <a:latin typeface="Consolas" panose="020B0609020204030204" pitchFamily="49" charset="0"/>
              </a:rPr>
              <a:t>42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std::</a:t>
            </a:r>
            <a:r>
              <a:rPr lang="en-US" b="0" err="1">
                <a:solidFill>
                  <a:srgbClr val="000000"/>
                </a:solidFill>
                <a:effectLst/>
                <a:latin typeface="Consolas" panose="020B0609020204030204" pitchFamily="49" charset="0"/>
              </a:rPr>
              <a:t>cout</a:t>
            </a:r>
            <a:r>
              <a:rPr lang="en-US" b="0">
                <a:solidFill>
                  <a:srgbClr val="000000"/>
                </a:solidFill>
                <a:effectLst/>
                <a:latin typeface="Consolas" panose="020B0609020204030204" pitchFamily="49" charset="0"/>
              </a:rPr>
              <a:t> &lt;&lt; </a:t>
            </a:r>
            <a:r>
              <a:rPr lang="en-US" b="0">
                <a:solidFill>
                  <a:srgbClr val="A31515"/>
                </a:solidFill>
                <a:effectLst/>
                <a:latin typeface="Consolas" panose="020B0609020204030204" pitchFamily="49" charset="0"/>
              </a:rPr>
              <a:t>"Size of </a:t>
            </a:r>
            <a:r>
              <a:rPr lang="en-US" b="0" err="1">
                <a:solidFill>
                  <a:srgbClr val="A31515"/>
                </a:solidFill>
                <a:effectLst/>
                <a:latin typeface="Consolas" panose="020B0609020204030204" pitchFamily="49" charset="0"/>
              </a:rPr>
              <a:t>lli</a:t>
            </a:r>
            <a:r>
              <a:rPr lang="en-US" b="0">
                <a:solidFill>
                  <a:srgbClr val="A31515"/>
                </a:solidFill>
                <a:effectLst/>
                <a:latin typeface="Consolas" panose="020B0609020204030204" pitchFamily="49" charset="0"/>
              </a:rPr>
              <a:t>: "</a:t>
            </a:r>
            <a:r>
              <a:rPr lang="en-US" b="0">
                <a:solidFill>
                  <a:srgbClr val="000000"/>
                </a:solidFill>
                <a:effectLst/>
                <a:latin typeface="Consolas" panose="020B0609020204030204" pitchFamily="49" charset="0"/>
              </a:rPr>
              <a:t> &lt;&lt; </a:t>
            </a:r>
            <a:r>
              <a:rPr lang="en-US" b="0" err="1">
                <a:solidFill>
                  <a:srgbClr val="0000FF"/>
                </a:solidFill>
                <a:effectLst/>
                <a:latin typeface="Consolas" panose="020B0609020204030204" pitchFamily="49" charset="0"/>
              </a:rPr>
              <a:t>sizeof</a:t>
            </a:r>
            <a:r>
              <a:rPr lang="en-US" b="0">
                <a:solidFill>
                  <a:srgbClr val="000000"/>
                </a:solidFill>
                <a:effectLst/>
                <a:latin typeface="Consolas" panose="020B0609020204030204" pitchFamily="49" charset="0"/>
              </a:rPr>
              <a:t>(</a:t>
            </a:r>
            <a:r>
              <a:rPr lang="en-US" b="0" err="1">
                <a:solidFill>
                  <a:srgbClr val="000000"/>
                </a:solidFill>
                <a:effectLst/>
                <a:latin typeface="Consolas" panose="020B0609020204030204" pitchFamily="49" charset="0"/>
              </a:rPr>
              <a:t>lli</a:t>
            </a:r>
            <a:r>
              <a:rPr lang="en-US" b="0">
                <a:solidFill>
                  <a:srgbClr val="000000"/>
                </a:solidFill>
                <a:effectLst/>
                <a:latin typeface="Consolas" panose="020B0609020204030204" pitchFamily="49" charset="0"/>
              </a:rPr>
              <a:t>) &lt;&lt; </a:t>
            </a:r>
            <a:r>
              <a:rPr lang="en-US" b="0">
                <a:solidFill>
                  <a:srgbClr val="A31515"/>
                </a:solidFill>
                <a:effectLst/>
                <a:latin typeface="Consolas" panose="020B0609020204030204" pitchFamily="49" charset="0"/>
              </a:rPr>
              <a:t>"\n"</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22922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void type</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Indication of lack of value for function parameters and inputs.</a:t>
            </a:r>
          </a:p>
          <a:p>
            <a:pPr marL="645750" indent="-285750">
              <a:buFont typeface="Arial" panose="020B0604020202020204" pitchFamily="34" charset="0"/>
              <a:buChar char="•"/>
            </a:pPr>
            <a:r>
              <a:rPr lang="en-GB" sz="2800"/>
              <a:t>With void, no return value is required. </a:t>
            </a:r>
          </a:p>
          <a:p>
            <a:pPr marL="645750" indent="-285750">
              <a:buFont typeface="Arial" panose="020B0604020202020204" pitchFamily="34" charset="0"/>
              <a:buChar char="•"/>
            </a:pPr>
            <a:r>
              <a:rPr lang="en-GB" sz="2800"/>
              <a:t>C: </a:t>
            </a:r>
            <a:r>
              <a:rPr lang="en-GB" sz="2800" err="1"/>
              <a:t>func</a:t>
            </a:r>
            <a:r>
              <a:rPr lang="en-GB" sz="2800"/>
              <a:t>(void) =&gt; No input arguments.</a:t>
            </a:r>
          </a:p>
          <a:p>
            <a:pPr marL="645750" indent="-285750">
              <a:buFont typeface="Arial" panose="020B0604020202020204" pitchFamily="34" charset="0"/>
              <a:buChar char="•"/>
            </a:pPr>
            <a:r>
              <a:rPr lang="en-GB" sz="2800"/>
              <a:t>C++: </a:t>
            </a:r>
            <a:r>
              <a:rPr lang="en-GB" sz="2800" err="1"/>
              <a:t>func</a:t>
            </a:r>
            <a:r>
              <a:rPr lang="en-GB" sz="2800"/>
              <a:t>() =&gt; No input arguments.</a:t>
            </a:r>
          </a:p>
          <a:p>
            <a:pPr marL="645750" indent="-285750">
              <a:buFont typeface="Arial" panose="020B0604020202020204" pitchFamily="34" charset="0"/>
              <a:buChar char="•"/>
            </a:pPr>
            <a:r>
              <a:rPr lang="en-GB" sz="2800"/>
              <a:t>Void used as input parameter of function in C++ is just compatibility with C.</a:t>
            </a:r>
            <a:endParaRPr lang="cs-CZ" sz="2800"/>
          </a:p>
        </p:txBody>
      </p:sp>
    </p:spTree>
    <p:extLst>
      <p:ext uri="{BB962C8B-B14F-4D97-AF65-F5344CB8AC3E}">
        <p14:creationId xmlns:p14="http://schemas.microsoft.com/office/powerpoint/2010/main" val="957877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auto type</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A new meaning to </a:t>
            </a:r>
            <a:r>
              <a:rPr lang="en-GB" sz="2800">
                <a:latin typeface="Consolas" panose="020B0609020204030204" pitchFamily="49" charset="0"/>
              </a:rPr>
              <a:t>auto</a:t>
            </a:r>
            <a:r>
              <a:rPr lang="en-GB" sz="2800"/>
              <a:t> keyword =&gt; auto deduced type based on the context.</a:t>
            </a:r>
          </a:p>
          <a:p>
            <a:pPr marL="645750" indent="-285750">
              <a:buFont typeface="Arial" panose="020B0604020202020204" pitchFamily="34" charset="0"/>
              <a:buChar char="•"/>
            </a:pPr>
            <a:r>
              <a:rPr lang="en-GB" sz="2800"/>
              <a:t>Extremely handy feature.</a:t>
            </a:r>
          </a:p>
          <a:p>
            <a:pPr marL="645750" indent="-285750">
              <a:buFont typeface="Arial" panose="020B0604020202020204" pitchFamily="34" charset="0"/>
              <a:buChar char="•"/>
            </a:pPr>
            <a:r>
              <a:rPr lang="en-GB" sz="2800"/>
              <a:t>Reduces errors related to iteration through containers from the STD library.</a:t>
            </a:r>
          </a:p>
          <a:p>
            <a:pPr marL="645750" indent="-285750">
              <a:buFont typeface="Arial" panose="020B0604020202020204" pitchFamily="34" charset="0"/>
              <a:buChar char="•"/>
            </a:pPr>
            <a:r>
              <a:rPr lang="en-GB" sz="2800"/>
              <a:t>The compiler will deduce the type during compilation.</a:t>
            </a:r>
          </a:p>
        </p:txBody>
      </p:sp>
      <p:sp>
        <p:nvSpPr>
          <p:cNvPr id="7" name="TextovéPole 6">
            <a:extLst>
              <a:ext uri="{FF2B5EF4-FFF2-40B4-BE49-F238E27FC236}">
                <a16:creationId xmlns:a16="http://schemas.microsoft.com/office/drawing/2014/main" id="{B45CF5E6-1792-0F6A-62EA-635CA5B05012}"/>
              </a:ext>
            </a:extLst>
          </p:cNvPr>
          <p:cNvSpPr txBox="1"/>
          <p:nvPr/>
        </p:nvSpPr>
        <p:spPr>
          <a:xfrm>
            <a:off x="377687" y="3429000"/>
            <a:ext cx="11703326" cy="3539430"/>
          </a:xfrm>
          <a:prstGeom prst="rect">
            <a:avLst/>
          </a:prstGeom>
          <a:noFill/>
        </p:spPr>
        <p:txBody>
          <a:bodyPr wrap="square">
            <a:spAutoFit/>
          </a:bodyPr>
          <a:lstStyle/>
          <a:p>
            <a:r>
              <a:rPr lang="cs-CZ" sz="1600" b="0">
                <a:solidFill>
                  <a:srgbClr val="0000FF"/>
                </a:solidFill>
                <a:effectLst/>
                <a:latin typeface="Consolas" panose="020B0609020204030204" pitchFamily="49" charset="0"/>
              </a:rPr>
              <a:t>#include</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&lt;</a:t>
            </a:r>
            <a:r>
              <a:rPr lang="cs-CZ" sz="1600" b="0" err="1">
                <a:solidFill>
                  <a:srgbClr val="A31515"/>
                </a:solidFill>
                <a:effectLst/>
                <a:latin typeface="Consolas" panose="020B0609020204030204" pitchFamily="49" charset="0"/>
              </a:rPr>
              <a:t>iostream</a:t>
            </a:r>
            <a:r>
              <a:rPr lang="cs-CZ" sz="1600" b="0">
                <a:solidFill>
                  <a:srgbClr val="0000FF"/>
                </a:solidFill>
                <a:effectLst/>
                <a:latin typeface="Consolas" panose="020B0609020204030204" pitchFamily="49" charset="0"/>
              </a:rPr>
              <a:t>&gt;</a:t>
            </a:r>
          </a:p>
          <a:p>
            <a:r>
              <a:rPr lang="cs-CZ" sz="1600" err="1">
                <a:solidFill>
                  <a:srgbClr val="0000FF"/>
                </a:solidFill>
                <a:latin typeface="Consolas" panose="020B0609020204030204" pitchFamily="49" charset="0"/>
              </a:rPr>
              <a:t>using</a:t>
            </a:r>
            <a:r>
              <a:rPr lang="cs-CZ" sz="1600">
                <a:solidFill>
                  <a:srgbClr val="0000FF"/>
                </a:solidFill>
                <a:latin typeface="Consolas" panose="020B0609020204030204" pitchFamily="49" charset="0"/>
              </a:rPr>
              <a:t> </a:t>
            </a:r>
            <a:r>
              <a:rPr lang="cs-CZ" sz="1600" err="1">
                <a:solidFill>
                  <a:srgbClr val="0000FF"/>
                </a:solidFill>
                <a:latin typeface="Consolas" panose="020B0609020204030204" pitchFamily="49" charset="0"/>
              </a:rPr>
              <a:t>namespace</a:t>
            </a:r>
            <a:r>
              <a:rPr lang="cs-CZ" sz="1600">
                <a:solidFill>
                  <a:srgbClr val="0000FF"/>
                </a:solidFill>
                <a:latin typeface="Consolas" panose="020B0609020204030204" pitchFamily="49" charset="0"/>
              </a:rPr>
              <a:t> </a:t>
            </a:r>
            <a:r>
              <a:rPr lang="cs-CZ" sz="1600" err="1">
                <a:solidFill>
                  <a:srgbClr val="0000FF"/>
                </a:solidFill>
                <a:latin typeface="Consolas" panose="020B0609020204030204" pitchFamily="49" charset="0"/>
              </a:rPr>
              <a:t>std</a:t>
            </a:r>
            <a:r>
              <a:rPr lang="cs-CZ" sz="1600">
                <a:solidFill>
                  <a:srgbClr val="0000FF"/>
                </a:solidFill>
                <a:latin typeface="Consolas" panose="020B0609020204030204" pitchFamily="49" charset="0"/>
              </a:rPr>
              <a:t>;</a:t>
            </a:r>
            <a:endParaRPr lang="cs-CZ" sz="1600" b="0">
              <a:solidFill>
                <a:srgbClr val="000000"/>
              </a:solidFill>
              <a:effectLst/>
              <a:latin typeface="Consolas" panose="020B0609020204030204" pitchFamily="49" charset="0"/>
            </a:endParaRPr>
          </a:p>
          <a:p>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i, </a:t>
            </a: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j) {</a:t>
            </a:r>
            <a:r>
              <a:rPr lang="cs-CZ" sz="1600" b="0">
                <a:solidFill>
                  <a:srgbClr val="0000FF"/>
                </a:solidFill>
                <a:effectLst/>
                <a:latin typeface="Consolas" panose="020B0609020204030204" pitchFamily="49" charset="0"/>
              </a:rPr>
              <a:t>return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i+j</a:t>
            </a:r>
            <a:r>
              <a:rPr lang="cs-CZ" sz="1600" b="0">
                <a:solidFill>
                  <a:srgbClr val="000000"/>
                </a:solidFill>
                <a:effectLst/>
                <a:latin typeface="Consolas" panose="020B0609020204030204" pitchFamily="49" charset="0"/>
              </a:rPr>
              <a:t>;}</a:t>
            </a:r>
          </a:p>
          <a:p>
            <a:br>
              <a:rPr lang="cs-CZ" sz="1600" b="0">
                <a:solidFill>
                  <a:srgbClr val="000000"/>
                </a:solidFill>
                <a:effectLst/>
                <a:latin typeface="Consolas" panose="020B0609020204030204" pitchFamily="49" charset="0"/>
              </a:rPr>
            </a:br>
            <a:r>
              <a:rPr lang="cs-CZ" sz="1600" b="0" err="1">
                <a:solidFill>
                  <a:srgbClr val="0000FF"/>
                </a:solidFill>
                <a:effectLst/>
                <a:latin typeface="Consolas" panose="020B0609020204030204" pitchFamily="49" charset="0"/>
              </a:rPr>
              <a:t>int</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main</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map&lt;</a:t>
            </a:r>
            <a:r>
              <a:rPr lang="cs-CZ" sz="1600" b="0" err="1">
                <a:solidFill>
                  <a:srgbClr val="0000FF"/>
                </a:solidFill>
                <a:effectLst/>
                <a:latin typeface="Consolas" panose="020B0609020204030204" pitchFamily="49" charset="0"/>
              </a:rPr>
              <a:t>int</a:t>
            </a:r>
            <a:r>
              <a:rPr lang="cs-CZ" sz="1600" b="0" err="1">
                <a:solidFill>
                  <a:srgbClr val="000000"/>
                </a:solidFill>
                <a:effectLst/>
                <a:latin typeface="Consolas" panose="020B0609020204030204" pitchFamily="49" charset="0"/>
              </a:rPr>
              <a:t>,list</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string</a:t>
            </a:r>
            <a:r>
              <a:rPr lang="cs-CZ" sz="1600" b="0">
                <a:solidFill>
                  <a:srgbClr val="000000"/>
                </a:solidFill>
                <a:effectLst/>
                <a:latin typeface="Consolas" panose="020B0609020204030204" pitchFamily="49" charset="0"/>
              </a:rPr>
              <a:t>&gt;&gt; m; // </a:t>
            </a:r>
            <a:r>
              <a:rPr lang="cs-CZ" sz="1600" b="0" err="1">
                <a:solidFill>
                  <a:srgbClr val="000000"/>
                </a:solidFill>
                <a:effectLst/>
                <a:latin typeface="Consolas" panose="020B0609020204030204" pitchFamily="49" charset="0"/>
              </a:rPr>
              <a:t>Definiton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of</a:t>
            </a:r>
            <a:r>
              <a:rPr lang="cs-CZ" sz="1600" b="0">
                <a:solidFill>
                  <a:srgbClr val="000000"/>
                </a:solidFill>
                <a:effectLst/>
                <a:latin typeface="Consolas" panose="020B0609020204030204" pitchFamily="49" charset="0"/>
              </a:rPr>
              <a:t> map </a:t>
            </a:r>
            <a:r>
              <a:rPr lang="cs-CZ" sz="1600" b="0" err="1">
                <a:solidFill>
                  <a:srgbClr val="000000"/>
                </a:solidFill>
                <a:effectLst/>
                <a:latin typeface="Consolas" panose="020B0609020204030204" pitchFamily="49" charset="0"/>
              </a:rPr>
              <a:t>container</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map&lt;</a:t>
            </a:r>
            <a:r>
              <a:rPr lang="cs-CZ" sz="1600" b="0" err="1">
                <a:solidFill>
                  <a:srgbClr val="0000FF"/>
                </a:solidFill>
                <a:effectLst/>
                <a:latin typeface="Consolas" panose="020B0609020204030204" pitchFamily="49" charset="0"/>
              </a:rPr>
              <a:t>int</a:t>
            </a:r>
            <a:r>
              <a:rPr lang="cs-CZ" sz="1600" b="0" err="1">
                <a:solidFill>
                  <a:srgbClr val="000000"/>
                </a:solidFill>
                <a:effectLst/>
                <a:latin typeface="Consolas" panose="020B0609020204030204" pitchFamily="49" charset="0"/>
              </a:rPr>
              <a:t>,list</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string</a:t>
            </a:r>
            <a:r>
              <a:rPr lang="cs-CZ" sz="1600" b="0">
                <a:solidFill>
                  <a:srgbClr val="000000"/>
                </a:solidFill>
                <a:effectLst/>
                <a:latin typeface="Consolas" panose="020B0609020204030204" pitchFamily="49" charset="0"/>
              </a:rPr>
              <a:t>&gt;&gt;::</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 i = </a:t>
            </a:r>
            <a:r>
              <a:rPr lang="cs-CZ" sz="1600" b="0" err="1">
                <a:solidFill>
                  <a:srgbClr val="000000"/>
                </a:solidFill>
                <a:effectLst/>
                <a:latin typeface="Consolas" panose="020B0609020204030204" pitchFamily="49" charset="0"/>
              </a:rPr>
              <a:t>m.begin</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Definition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of</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for</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map</a:t>
            </a:r>
          </a:p>
          <a:p>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 j = </a:t>
            </a:r>
            <a:r>
              <a:rPr lang="cs-CZ" sz="1600" b="0" err="1">
                <a:solidFill>
                  <a:srgbClr val="000000"/>
                </a:solidFill>
                <a:effectLst/>
                <a:latin typeface="Consolas" panose="020B0609020204030204" pitchFamily="49" charset="0"/>
              </a:rPr>
              <a:t>m.begin</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Removing</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definition</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redundnes</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from</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the</a:t>
            </a:r>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iterator</a:t>
            </a:r>
            <a:r>
              <a:rPr lang="cs-CZ" sz="1600" b="0">
                <a:solidFill>
                  <a:srgbClr val="000000"/>
                </a:solidFill>
                <a:effectLst/>
                <a:latin typeface="Consolas" panose="020B0609020204030204" pitchFamily="49" charset="0"/>
              </a:rPr>
              <a:t>.</a:t>
            </a:r>
          </a:p>
          <a:p>
            <a:r>
              <a:rPr lang="cs-CZ" sz="1600" b="0">
                <a:solidFill>
                  <a:srgbClr val="0000FF"/>
                </a:solidFill>
                <a:effectLst/>
                <a:latin typeface="Consolas" panose="020B0609020204030204" pitchFamily="49" charset="0"/>
              </a:rPr>
              <a:t>	auto</a:t>
            </a:r>
            <a:r>
              <a:rPr lang="cs-CZ" sz="1600" b="0">
                <a:solidFill>
                  <a:srgbClr val="000000"/>
                </a:solidFill>
                <a:effectLst/>
                <a:latin typeface="Consolas" panose="020B0609020204030204" pitchFamily="49" charset="0"/>
              </a:rPr>
              <a:t> k = </a:t>
            </a:r>
            <a:r>
              <a:rPr lang="cs-CZ" sz="1600" b="0" err="1">
                <a:solidFill>
                  <a:srgbClr val="000000"/>
                </a:solidFill>
                <a:effectLst/>
                <a:latin typeface="Consolas" panose="020B0609020204030204" pitchFamily="49" charset="0"/>
              </a:rPr>
              <a:t>Add</a:t>
            </a:r>
            <a:r>
              <a:rPr lang="cs-CZ" sz="1600" b="0">
                <a:solidFill>
                  <a:srgbClr val="000000"/>
                </a:solidFill>
                <a:effectLst/>
                <a:latin typeface="Consolas" panose="020B0609020204030204" pitchFamily="49" charset="0"/>
              </a:rPr>
              <a:t>(1, </a:t>
            </a:r>
            <a:r>
              <a:rPr lang="cs-CZ" sz="1600">
                <a:solidFill>
                  <a:srgbClr val="000000"/>
                </a:solidFill>
                <a:latin typeface="Consolas" panose="020B0609020204030204" pitchFamily="49" charset="0"/>
              </a:rPr>
              <a:t>2</a:t>
            </a:r>
            <a:r>
              <a:rPr lang="cs-CZ" sz="1600" b="0">
                <a:solidFill>
                  <a:srgbClr val="000000"/>
                </a:solidFill>
                <a:effectLst/>
                <a:latin typeface="Consolas" panose="020B0609020204030204" pitchFamily="49" charset="0"/>
              </a:rPr>
              <a:t>);</a:t>
            </a:r>
          </a:p>
          <a:p>
            <a:r>
              <a:rPr lang="cs-CZ" sz="1600" b="0">
                <a:solidFill>
                  <a:srgbClr val="000000"/>
                </a:solidFill>
                <a:effectLst/>
                <a:latin typeface="Consolas" panose="020B0609020204030204" pitchFamily="49" charset="0"/>
              </a:rPr>
              <a:t>    </a:t>
            </a:r>
            <a:r>
              <a:rPr lang="cs-CZ" sz="1600" b="0" err="1">
                <a:solidFill>
                  <a:srgbClr val="000000"/>
                </a:solidFill>
                <a:effectLst/>
                <a:latin typeface="Consolas" panose="020B0609020204030204" pitchFamily="49" charset="0"/>
              </a:rPr>
              <a:t>vector</a:t>
            </a:r>
            <a:r>
              <a:rPr lang="cs-CZ" sz="1600" b="0">
                <a:solidFill>
                  <a:srgbClr val="000000"/>
                </a:solidFill>
                <a:effectLst/>
                <a:latin typeface="Consolas" panose="020B0609020204030204" pitchFamily="49" charset="0"/>
              </a:rPr>
              <a:t>&lt;</a:t>
            </a:r>
            <a:r>
              <a:rPr lang="cs-CZ" sz="1600" b="0" err="1">
                <a:solidFill>
                  <a:srgbClr val="000000"/>
                </a:solidFill>
                <a:effectLst/>
                <a:latin typeface="Consolas" panose="020B0609020204030204" pitchFamily="49" charset="0"/>
              </a:rPr>
              <a:t>int</a:t>
            </a:r>
            <a:r>
              <a:rPr lang="cs-CZ" sz="1600" b="0">
                <a:solidFill>
                  <a:srgbClr val="000000"/>
                </a:solidFill>
                <a:effectLst/>
                <a:latin typeface="Consolas" panose="020B0609020204030204" pitchFamily="49" charset="0"/>
              </a:rPr>
              <a:t>&gt; </a:t>
            </a:r>
            <a:r>
              <a:rPr lang="cs-CZ" sz="1600" b="0" err="1">
                <a:solidFill>
                  <a:srgbClr val="000000"/>
                </a:solidFill>
                <a:effectLst/>
                <a:latin typeface="Consolas" panose="020B0609020204030204" pitchFamily="49" charset="0"/>
              </a:rPr>
              <a:t>dqDoubleData</a:t>
            </a:r>
            <a:r>
              <a:rPr lang="cs-CZ" sz="1600" b="0">
                <a:solidFill>
                  <a:srgbClr val="000000"/>
                </a:solidFill>
                <a:effectLst/>
                <a:latin typeface="Consolas" panose="020B0609020204030204" pitchFamily="49" charset="0"/>
              </a:rPr>
              <a:t> = {1, 2, 3, 4, 5};</a:t>
            </a:r>
          </a:p>
          <a:p>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for</a:t>
            </a:r>
            <a:r>
              <a:rPr lang="cs-CZ" sz="1600" b="0">
                <a:solidFill>
                  <a:srgbClr val="000000"/>
                </a:solidFill>
                <a:effectLst/>
                <a:latin typeface="Consolas" panose="020B0609020204030204" pitchFamily="49" charset="0"/>
              </a:rPr>
              <a:t> (</a:t>
            </a:r>
            <a:r>
              <a:rPr lang="cs-CZ" sz="1600" b="0" err="1">
                <a:solidFill>
                  <a:srgbClr val="0000FF"/>
                </a:solidFill>
                <a:effectLst/>
                <a:latin typeface="Consolas" panose="020B0609020204030204" pitchFamily="49" charset="0"/>
              </a:rPr>
              <a:t>const</a:t>
            </a:r>
            <a:r>
              <a:rPr lang="cs-CZ" sz="1600" b="0">
                <a:solidFill>
                  <a:srgbClr val="000000"/>
                </a:solidFill>
                <a:effectLst/>
                <a:latin typeface="Consolas" panose="020B0609020204030204" pitchFamily="49" charset="0"/>
              </a:rPr>
              <a:t> </a:t>
            </a:r>
            <a:r>
              <a:rPr lang="cs-CZ" sz="1600" b="0">
                <a:solidFill>
                  <a:srgbClr val="0000FF"/>
                </a:solidFill>
                <a:effectLst/>
                <a:latin typeface="Consolas" panose="020B0609020204030204" pitchFamily="49" charset="0"/>
              </a:rPr>
              <a:t>auto</a:t>
            </a:r>
            <a:r>
              <a:rPr lang="cs-CZ" sz="1600" b="0">
                <a:solidFill>
                  <a:srgbClr val="000000"/>
                </a:solidFill>
                <a:effectLst/>
                <a:latin typeface="Consolas" panose="020B0609020204030204" pitchFamily="49" charset="0"/>
              </a:rPr>
              <a:t>&amp; </a:t>
            </a:r>
            <a:r>
              <a:rPr lang="cs-CZ" sz="1600" b="0" err="1">
                <a:solidFill>
                  <a:srgbClr val="000000"/>
                </a:solidFill>
                <a:effectLst/>
                <a:latin typeface="Consolas" panose="020B0609020204030204" pitchFamily="49" charset="0"/>
              </a:rPr>
              <a:t>elem</a:t>
            </a:r>
            <a:r>
              <a:rPr lang="cs-CZ" sz="1600" b="0">
                <a:solidFill>
                  <a:srgbClr val="000000"/>
                </a:solidFill>
                <a:effectLst/>
                <a:latin typeface="Consolas" panose="020B0609020204030204" pitchFamily="49" charset="0"/>
              </a:rPr>
              <a:t> : </a:t>
            </a:r>
            <a:r>
              <a:rPr lang="cs-CZ" sz="1600" b="0" err="1">
                <a:solidFill>
                  <a:srgbClr val="000000"/>
                </a:solidFill>
                <a:effectLst/>
                <a:latin typeface="Consolas" panose="020B0609020204030204" pitchFamily="49" charset="0"/>
              </a:rPr>
              <a:t>dqDoubleData</a:t>
            </a:r>
            <a:r>
              <a:rPr lang="cs-CZ" sz="1600" b="0">
                <a:solidFill>
                  <a:srgbClr val="000000"/>
                </a:solidFill>
                <a:effectLst/>
                <a:latin typeface="Consolas" panose="020B0609020204030204" pitchFamily="49" charset="0"/>
              </a:rPr>
              <a:t>) </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observes</a:t>
            </a:r>
            <a:r>
              <a:rPr lang="cs-CZ" sz="1600" b="0">
                <a:solidFill>
                  <a:srgbClr val="008000"/>
                </a:solidFill>
                <a:effectLst/>
                <a:latin typeface="Consolas" panose="020B0609020204030204" pitchFamily="49" charset="0"/>
              </a:rPr>
              <a:t> </a:t>
            </a:r>
            <a:r>
              <a:rPr lang="cs-CZ" sz="1600" b="0" err="1">
                <a:solidFill>
                  <a:srgbClr val="008000"/>
                </a:solidFill>
                <a:effectLst/>
                <a:latin typeface="Consolas" panose="020B0609020204030204" pitchFamily="49" charset="0"/>
              </a:rPr>
              <a:t>elements</a:t>
            </a:r>
            <a:r>
              <a:rPr lang="cs-CZ" sz="1600" b="0">
                <a:solidFill>
                  <a:srgbClr val="008000"/>
                </a:solidFill>
                <a:effectLst/>
                <a:latin typeface="Consolas" panose="020B0609020204030204" pitchFamily="49" charset="0"/>
              </a:rPr>
              <a:t> IN-PLACE</a:t>
            </a:r>
            <a:endParaRPr lang="cs-CZ" sz="1600" b="0">
              <a:solidFill>
                <a:srgbClr val="000000"/>
              </a:solidFill>
              <a:effectLst/>
              <a:latin typeface="Consolas" panose="020B0609020204030204" pitchFamily="49" charset="0"/>
            </a:endParaRPr>
          </a:p>
          <a:p>
            <a:r>
              <a:rPr lang="cs-CZ" sz="1600" b="0">
                <a:solidFill>
                  <a:srgbClr val="000000"/>
                </a:solidFill>
                <a:effectLst/>
                <a:latin typeface="Consolas" panose="020B0609020204030204" pitchFamily="49" charset="0"/>
              </a:rPr>
              <a:t>    { </a:t>
            </a:r>
            <a:r>
              <a:rPr lang="cs-CZ" sz="1600" b="0">
                <a:solidFill>
                  <a:srgbClr val="008000"/>
                </a:solidFill>
                <a:effectLst/>
                <a:latin typeface="Consolas" panose="020B0609020204030204" pitchFamily="49" charset="0"/>
              </a:rPr>
              <a:t>/* ... */</a:t>
            </a:r>
            <a:r>
              <a:rPr lang="cs-CZ" sz="1600" b="0">
                <a:solidFill>
                  <a:srgbClr val="000000"/>
                </a:solidFill>
                <a:effectLst/>
                <a:latin typeface="Consolas" panose="020B0609020204030204" pitchFamily="49" charset="0"/>
              </a:rPr>
              <a:t> }</a:t>
            </a:r>
          </a:p>
          <a:p>
            <a:r>
              <a:rPr lang="cs-CZ" sz="1600"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150428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874350" indent="-514350">
              <a:buFont typeface="+mj-lt"/>
              <a:buAutoNum type="arabicPeriod"/>
            </a:pPr>
            <a:r>
              <a:rPr lang="en-US" sz="2800"/>
              <a:t>The type that is a set of overlapping object types is? </a:t>
            </a:r>
            <a:r>
              <a:rPr lang="en-US" sz="2800">
                <a:solidFill>
                  <a:schemeClr val="bg1"/>
                </a:solidFill>
              </a:rPr>
              <a:t>(</a:t>
            </a:r>
            <a:r>
              <a:rPr lang="en-GB" sz="2800">
                <a:solidFill>
                  <a:schemeClr val="bg1"/>
                </a:solidFill>
              </a:rPr>
              <a:t>union</a:t>
            </a:r>
            <a:r>
              <a:rPr lang="en-US" sz="2800">
                <a:solidFill>
                  <a:schemeClr val="bg1"/>
                </a:solidFill>
              </a:rPr>
              <a:t>)</a:t>
            </a:r>
          </a:p>
          <a:p>
            <a:pPr marL="874350" indent="-514350">
              <a:buFont typeface="+mj-lt"/>
              <a:buAutoNum type="arabicPeriod"/>
            </a:pPr>
            <a:r>
              <a:rPr lang="en-US" sz="2800"/>
              <a:t>Which one of the types is available in both signed and unsigned version? </a:t>
            </a:r>
            <a:r>
              <a:rPr lang="en-GB" sz="2800">
                <a:solidFill>
                  <a:schemeClr val="bg1"/>
                </a:solidFill>
              </a:rPr>
              <a:t>(integers)</a:t>
            </a:r>
          </a:p>
          <a:p>
            <a:pPr marL="873760" indent="-514350">
              <a:buFont typeface="+mj-lt"/>
              <a:buAutoNum type="arabicPeriod"/>
            </a:pPr>
            <a:r>
              <a:rPr lang="en-US" sz="2800"/>
              <a:t>What is the size of the floating-point double? </a:t>
            </a:r>
            <a:r>
              <a:rPr lang="en-GB" sz="2800">
                <a:solidFill>
                  <a:schemeClr val="bg1"/>
                </a:solidFill>
              </a:rPr>
              <a:t>(8 bytes)</a:t>
            </a:r>
            <a:endParaRPr lang="en-GB" sz="2800">
              <a:solidFill>
                <a:schemeClr val="bg1"/>
              </a:solidFill>
              <a:cs typeface="Calibri"/>
            </a:endParaRPr>
          </a:p>
          <a:p>
            <a:pPr marL="873760" indent="-514350">
              <a:buFont typeface="+mj-lt"/>
              <a:buAutoNum type="arabicPeriod"/>
            </a:pPr>
            <a:r>
              <a:rPr lang="en-US" sz="2800"/>
              <a:t>Can you escape special characters in a string such as a double quote using a forward slash? </a:t>
            </a:r>
            <a:r>
              <a:rPr lang="en-US" sz="2800">
                <a:solidFill>
                  <a:schemeClr val="bg1"/>
                </a:solidFill>
              </a:rPr>
              <a:t>(No)</a:t>
            </a:r>
            <a:endParaRPr lang="en-US" sz="2800">
              <a:solidFill>
                <a:schemeClr val="bg1"/>
              </a:solidFill>
              <a:cs typeface="Calibri"/>
            </a:endParaRPr>
          </a:p>
          <a:p>
            <a:pPr marL="874350" indent="-514350">
              <a:buFont typeface="+mj-lt"/>
              <a:buAutoNum type="arabicPeriod"/>
            </a:pPr>
            <a:r>
              <a:rPr lang="en-US" sz="2800"/>
              <a:t>What is defined in a separate translation unit and is linked with the code by the linker step of the compiler? </a:t>
            </a:r>
            <a:r>
              <a:rPr lang="en-US" sz="2800">
                <a:solidFill>
                  <a:schemeClr val="bg1"/>
                </a:solidFill>
              </a:rPr>
              <a:t>(extern)</a:t>
            </a:r>
            <a:endParaRPr lang="cs-CZ" sz="2800">
              <a:solidFill>
                <a:schemeClr val="bg1"/>
              </a:solidFill>
            </a:endParaRPr>
          </a:p>
        </p:txBody>
      </p:sp>
    </p:spTree>
    <p:extLst>
      <p:ext uri="{BB962C8B-B14F-4D97-AF65-F5344CB8AC3E}">
        <p14:creationId xmlns:p14="http://schemas.microsoft.com/office/powerpoint/2010/main" val="4050512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practise</a:t>
            </a:r>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873760" indent="-514350">
              <a:buFont typeface="+mj-lt"/>
              <a:buAutoNum type="arabicPeriod"/>
            </a:pPr>
            <a:r>
              <a:rPr lang="en-GB" sz="2800"/>
              <a:t>Design a union for easy-to-use for setting a file permission. The permission should be:</a:t>
            </a:r>
            <a:br>
              <a:rPr lang="en-GB" sz="2800">
                <a:cs typeface="Calibri"/>
              </a:rPr>
            </a:br>
            <a:r>
              <a:rPr lang="en-GB" sz="2800">
                <a:cs typeface="Calibri"/>
              </a:rPr>
              <a:t>- read access</a:t>
            </a:r>
            <a:br>
              <a:rPr lang="en-GB" sz="2800">
                <a:cs typeface="Calibri"/>
              </a:rPr>
            </a:br>
            <a:r>
              <a:rPr lang="en-GB" sz="2800">
                <a:cs typeface="Calibri"/>
              </a:rPr>
              <a:t>- write access</a:t>
            </a:r>
            <a:br>
              <a:rPr lang="en-GB" sz="2800">
                <a:cs typeface="Calibri"/>
              </a:rPr>
            </a:br>
            <a:r>
              <a:rPr lang="en-GB" sz="2800">
                <a:cs typeface="Calibri"/>
              </a:rPr>
              <a:t>- full </a:t>
            </a:r>
            <a:r>
              <a:rPr lang="en-GB" sz="2800" err="1">
                <a:cs typeface="Calibri" panose="020F0502020204030204"/>
              </a:rPr>
              <a:t>controll</a:t>
            </a:r>
            <a:br>
              <a:rPr lang="en-GB" sz="2800">
                <a:cs typeface="Calibri" panose="020F0502020204030204"/>
              </a:rPr>
            </a:br>
            <a:r>
              <a:rPr lang="en-GB" sz="2800">
                <a:cs typeface="Calibri" panose="020F0502020204030204"/>
              </a:rPr>
              <a:t>- hidden index</a:t>
            </a:r>
            <a:br>
              <a:rPr lang="en-GB" sz="2800">
                <a:cs typeface="Calibri" panose="020F0502020204030204"/>
              </a:rPr>
            </a:br>
            <a:r>
              <a:rPr lang="en-GB" sz="2800">
                <a:cs typeface="Calibri" panose="020F0502020204030204"/>
              </a:rPr>
              <a:t>- shared over network</a:t>
            </a:r>
            <a:br>
              <a:rPr lang="en-GB" sz="2800">
                <a:cs typeface="Calibri" panose="020F0502020204030204"/>
              </a:rPr>
            </a:br>
            <a:r>
              <a:rPr lang="en-GB" sz="2800">
                <a:cs typeface="Calibri" panose="020F0502020204030204"/>
              </a:rPr>
              <a:t>(hint: a right structure could help you inside the union)</a:t>
            </a:r>
          </a:p>
        </p:txBody>
      </p:sp>
    </p:spTree>
    <p:extLst>
      <p:ext uri="{BB962C8B-B14F-4D97-AF65-F5344CB8AC3E}">
        <p14:creationId xmlns:p14="http://schemas.microsoft.com/office/powerpoint/2010/main" val="355679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Operators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27161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Common operators</a:t>
            </a:r>
            <a:endParaRPr lang="en-GB" sz="4000" b="1"/>
          </a:p>
        </p:txBody>
      </p:sp>
      <p:sp>
        <p:nvSpPr>
          <p:cNvPr id="5" name="TextovéPole 4"/>
          <p:cNvSpPr txBox="1"/>
          <p:nvPr/>
        </p:nvSpPr>
        <p:spPr>
          <a:xfrm>
            <a:off x="0" y="1477109"/>
            <a:ext cx="12191999" cy="2246769"/>
          </a:xfrm>
          <a:prstGeom prst="rect">
            <a:avLst/>
          </a:prstGeom>
          <a:noFill/>
        </p:spPr>
        <p:txBody>
          <a:bodyPr wrap="square" rtlCol="0">
            <a:spAutoFit/>
          </a:bodyPr>
          <a:lstStyle/>
          <a:p>
            <a:pPr marL="645750" indent="-285750">
              <a:buFont typeface="Arial" panose="020B0604020202020204" pitchFamily="34" charset="0"/>
              <a:buChar char="•"/>
            </a:pPr>
            <a:r>
              <a:rPr lang="en-GB" sz="2800"/>
              <a:t>= (assignment operator) =&gt; copy a value from one object to another.</a:t>
            </a:r>
          </a:p>
          <a:p>
            <a:pPr marL="645750" indent="-285750">
              <a:buFont typeface="Arial" panose="020B0604020202020204" pitchFamily="34" charset="0"/>
              <a:buChar char="•"/>
            </a:pPr>
            <a:r>
              <a:rPr lang="en-GB" sz="2800"/>
              <a:t>+, -, *, / (adding, subtracting) =&gt; creating a temporary object and assign it to </a:t>
            </a:r>
            <a:r>
              <a:rPr lang="en-GB" sz="2800" err="1"/>
              <a:t>lhs</a:t>
            </a:r>
            <a:r>
              <a:rPr lang="en-GB" sz="2800"/>
              <a:t>. </a:t>
            </a:r>
          </a:p>
          <a:p>
            <a:pPr marL="645750" indent="-285750">
              <a:buFont typeface="Arial" panose="020B0604020202020204" pitchFamily="34" charset="0"/>
              <a:buChar char="•"/>
            </a:pPr>
            <a:r>
              <a:rPr lang="en-GB" sz="2800"/>
              <a:t>Remember: Integer division returns a mantissa of the result expression. Use modulo (%) for reminder.</a:t>
            </a:r>
            <a:endParaRPr lang="cs-CZ" sz="2800"/>
          </a:p>
        </p:txBody>
      </p:sp>
    </p:spTree>
    <p:extLst>
      <p:ext uri="{BB962C8B-B14F-4D97-AF65-F5344CB8AC3E}">
        <p14:creationId xmlns:p14="http://schemas.microsoft.com/office/powerpoint/2010/main" val="856191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Compound assignment operators</a:t>
            </a:r>
            <a:endParaRPr lang="en-GB" sz="4000" b="1"/>
          </a:p>
        </p:txBody>
      </p:sp>
      <p:sp>
        <p:nvSpPr>
          <p:cNvPr id="5" name="TextovéPole 4"/>
          <p:cNvSpPr txBox="1"/>
          <p:nvPr/>
        </p:nvSpPr>
        <p:spPr>
          <a:xfrm>
            <a:off x="0" y="1477109"/>
            <a:ext cx="12191999" cy="2677656"/>
          </a:xfrm>
          <a:prstGeom prst="rect">
            <a:avLst/>
          </a:prstGeom>
          <a:noFill/>
        </p:spPr>
        <p:txBody>
          <a:bodyPr wrap="square" rtlCol="0" anchor="t">
            <a:spAutoFit/>
          </a:bodyPr>
          <a:lstStyle/>
          <a:p>
            <a:pPr marL="645160" indent="-285750">
              <a:buFont typeface="Arial" panose="020B0604020202020204" pitchFamily="34" charset="0"/>
              <a:buChar char="•"/>
            </a:pPr>
            <a:r>
              <a:rPr lang="en-GB" sz="2800"/>
              <a:t>+= (compound addition assignment) c += a; // c = c + a;</a:t>
            </a:r>
            <a:endParaRPr lang="cs-CZ"/>
          </a:p>
          <a:p>
            <a:pPr marL="645160" indent="-285750">
              <a:buFont typeface="Arial" panose="020B0604020202020204" pitchFamily="34" charset="0"/>
              <a:buChar char="•"/>
            </a:pPr>
            <a:r>
              <a:rPr lang="en-GB" sz="2800"/>
              <a:t>Speed optimization =&gt; Call + (-, *, /) will produce two copy operations, creating/destructing of temporary objects. A compound operator will result in less overhead.</a:t>
            </a:r>
            <a:endParaRPr lang="en-GB" sz="2800">
              <a:cs typeface="Calibri"/>
            </a:endParaRPr>
          </a:p>
          <a:p>
            <a:pPr marL="645160" indent="-285750">
              <a:buFont typeface="Arial" panose="020B0604020202020204" pitchFamily="34" charset="0"/>
              <a:buChar char="•"/>
            </a:pPr>
            <a:r>
              <a:rPr lang="en-GB" sz="2800"/>
              <a:t>Available for overload.</a:t>
            </a:r>
            <a:endParaRPr lang="en-GB" sz="2800">
              <a:cs typeface="Calibri"/>
            </a:endParaRPr>
          </a:p>
          <a:p>
            <a:pPr marL="645160" indent="-285750">
              <a:buFont typeface="Arial" panose="020B0604020202020204" pitchFamily="34" charset="0"/>
              <a:buChar char="•"/>
            </a:pPr>
            <a:r>
              <a:rPr lang="en-GB" sz="2800"/>
              <a:t>Full list </a:t>
            </a:r>
            <a:r>
              <a:rPr lang="en-GB" sz="2800">
                <a:hlinkClick r:id="rId2"/>
              </a:rPr>
              <a:t>here</a:t>
            </a:r>
            <a:r>
              <a:rPr lang="en-GB" sz="2800"/>
              <a:t>.</a:t>
            </a:r>
            <a:endParaRPr lang="cs-CZ" sz="2800">
              <a:cs typeface="Calibri" panose="020F0502020204030204"/>
            </a:endParaRPr>
          </a:p>
        </p:txBody>
      </p:sp>
    </p:spTree>
    <p:extLst>
      <p:ext uri="{BB962C8B-B14F-4D97-AF65-F5344CB8AC3E}">
        <p14:creationId xmlns:p14="http://schemas.microsoft.com/office/powerpoint/2010/main" val="2335121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Increment and decrement operators</a:t>
            </a:r>
            <a:endParaRPr lang="en-GB" sz="4000" b="1"/>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t>++ (increment) =&gt; incrementation by one. a++;</a:t>
            </a:r>
            <a:endParaRPr lang="cs-CZ" dirty="0"/>
          </a:p>
          <a:p>
            <a:pPr marL="645160" indent="-285750">
              <a:buFont typeface="Arial" panose="020B0604020202020204" pitchFamily="34" charset="0"/>
              <a:buChar char="•"/>
            </a:pPr>
            <a:r>
              <a:rPr lang="en-GB" sz="2800" dirty="0"/>
              <a:t>-- (decrement) =&gt; </a:t>
            </a:r>
            <a:r>
              <a:rPr lang="en-GB" sz="2800" dirty="0" err="1"/>
              <a:t>decrementation</a:t>
            </a:r>
            <a:r>
              <a:rPr lang="en-GB" sz="2800" dirty="0"/>
              <a:t> by one. b--;</a:t>
            </a:r>
            <a:endParaRPr lang="en-GB" sz="2800" dirty="0">
              <a:cs typeface="Calibri"/>
            </a:endParaRPr>
          </a:p>
          <a:p>
            <a:pPr marL="645160" indent="-285750">
              <a:buFont typeface="Arial" panose="020B0604020202020204" pitchFamily="34" charset="0"/>
              <a:buChar char="•"/>
            </a:pPr>
            <a:r>
              <a:rPr lang="en-GB" sz="2800" dirty="0"/>
              <a:t>Unary operators =&gt; only one operand is necessary.</a:t>
            </a:r>
            <a:endParaRPr lang="en-GB" sz="2800" dirty="0">
              <a:cs typeface="Calibri"/>
            </a:endParaRPr>
          </a:p>
          <a:p>
            <a:pPr marL="645160" indent="-285750">
              <a:buFont typeface="Arial" panose="020B0604020202020204" pitchFamily="34" charset="0"/>
              <a:buChar char="•"/>
            </a:pPr>
            <a:r>
              <a:rPr lang="en-GB" sz="2800" dirty="0"/>
              <a:t>Prefix use =&gt; Value is incremented and returned. ++a;</a:t>
            </a:r>
            <a:endParaRPr lang="en-GB" sz="2800" dirty="0">
              <a:cs typeface="Calibri"/>
            </a:endParaRPr>
          </a:p>
          <a:p>
            <a:pPr marL="645160" indent="-285750">
              <a:buFont typeface="Arial" panose="020B0604020202020204" pitchFamily="34" charset="0"/>
              <a:buChar char="•"/>
            </a:pPr>
            <a:r>
              <a:rPr lang="en-GB" sz="2800" dirty="0"/>
              <a:t>Postfix use =&gt; Value is returned and then incremented. a++;</a:t>
            </a:r>
            <a:endParaRPr lang="en-GB" sz="2800" dirty="0">
              <a:cs typeface="Calibri"/>
            </a:endParaRPr>
          </a:p>
          <a:p>
            <a:pPr marL="645160" indent="-285750">
              <a:buFont typeface="Arial" panose="020B0604020202020204" pitchFamily="34" charset="0"/>
              <a:buChar char="•"/>
            </a:pPr>
            <a:r>
              <a:rPr lang="en-GB" sz="2800" dirty="0"/>
              <a:t>Can be overload.</a:t>
            </a:r>
            <a:endParaRPr lang="en-GB" sz="2800" dirty="0">
              <a:cs typeface="Calibri"/>
            </a:endParaRPr>
          </a:p>
          <a:p>
            <a:pPr marL="645160" indent="-285750">
              <a:buFont typeface="Arial" panose="020B0604020202020204" pitchFamily="34" charset="0"/>
              <a:buChar char="•"/>
            </a:pPr>
            <a:r>
              <a:rPr lang="en-GB" sz="2800" dirty="0"/>
              <a:t>Definition syntax for overload:</a:t>
            </a:r>
            <a:br>
              <a:rPr lang="en-GB" sz="2800" dirty="0"/>
            </a:br>
            <a:r>
              <a:rPr lang="en-GB" sz="2800" dirty="0">
                <a:latin typeface="Consolas"/>
              </a:rPr>
              <a:t>Type Type::operator ++ () {}  //prefix version</a:t>
            </a:r>
            <a:br>
              <a:rPr lang="en-GB" sz="2800" dirty="0">
                <a:latin typeface="Consolas"/>
              </a:rPr>
            </a:br>
            <a:r>
              <a:rPr lang="en-GB" sz="2800" dirty="0">
                <a:latin typeface="Consolas"/>
              </a:rPr>
              <a:t>Type Type::operator ++ (Type) {}  //</a:t>
            </a:r>
            <a:r>
              <a:rPr lang="cs-CZ" sz="2800" dirty="0">
                <a:latin typeface="Consolas"/>
              </a:rPr>
              <a:t>postfix</a:t>
            </a:r>
            <a:r>
              <a:rPr lang="en-GB" sz="2800" dirty="0">
                <a:latin typeface="Consolas"/>
              </a:rPr>
              <a:t> version</a:t>
            </a:r>
            <a:endParaRPr lang="en-GB" sz="2800" dirty="0">
              <a:latin typeface="Consolas"/>
              <a:cs typeface="Calibri"/>
            </a:endParaRPr>
          </a:p>
          <a:p>
            <a:pPr marL="645160" indent="-285750">
              <a:buFont typeface="Arial" panose="020B0604020202020204" pitchFamily="34" charset="0"/>
              <a:buChar char="•"/>
            </a:pPr>
            <a:r>
              <a:rPr lang="en-GB" sz="2800" dirty="0"/>
              <a:t>Postfix version is slower =&gt; produces two copy &amp; constructor &amp; destructor call.</a:t>
            </a:r>
            <a:endParaRPr lang="en-GB" sz="2800" dirty="0">
              <a:cs typeface="Calibri" panose="020F0502020204030204"/>
            </a:endParaRPr>
          </a:p>
          <a:p>
            <a:pPr marL="645160" indent="-285750">
              <a:buFont typeface="Arial" panose="020B0604020202020204" pitchFamily="34" charset="0"/>
              <a:buChar char="•"/>
            </a:pPr>
            <a:r>
              <a:rPr lang="en-GB" sz="2800" dirty="0"/>
              <a:t>Prefix just call +=1.</a:t>
            </a:r>
            <a:endParaRPr lang="cs-CZ" sz="2800" dirty="0">
              <a:cs typeface="Calibri" panose="020F0502020204030204"/>
            </a:endParaRPr>
          </a:p>
        </p:txBody>
      </p:sp>
    </p:spTree>
    <p:extLst>
      <p:ext uri="{BB962C8B-B14F-4D97-AF65-F5344CB8AC3E}">
        <p14:creationId xmlns:p14="http://schemas.microsoft.com/office/powerpoint/2010/main" val="265083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What MS Windows offer</a:t>
            </a:r>
            <a:endParaRPr lang="cs-CZ" sz="3200" b="1"/>
          </a:p>
        </p:txBody>
      </p:sp>
      <p:sp>
        <p:nvSpPr>
          <p:cNvPr id="5" name="TextovéPole 4"/>
          <p:cNvSpPr txBox="1"/>
          <p:nvPr/>
        </p:nvSpPr>
        <p:spPr>
          <a:xfrm>
            <a:off x="-1"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MS Windows =&gt; a wide range of app development possibilities.</a:t>
            </a:r>
          </a:p>
          <a:p>
            <a:pPr marL="645750" indent="-285750">
              <a:buFont typeface="Arial" panose="020B0604020202020204" pitchFamily="34" charset="0"/>
              <a:buChar char="•"/>
            </a:pPr>
            <a:r>
              <a:rPr lang="en-GB" sz="2800"/>
              <a:t>We could develop:</a:t>
            </a:r>
            <a:br>
              <a:rPr lang="en-GB" sz="2800"/>
            </a:br>
            <a:r>
              <a:rPr lang="en-GB" sz="2800"/>
              <a:t>- Console applications</a:t>
            </a:r>
            <a:br>
              <a:rPr lang="en-GB" sz="2800"/>
            </a:br>
            <a:r>
              <a:rPr lang="en-GB" sz="2800"/>
              <a:t>- GUI applications</a:t>
            </a:r>
            <a:br>
              <a:rPr lang="en-GB" sz="2800"/>
            </a:br>
            <a:r>
              <a:rPr lang="en-GB" sz="2800"/>
              <a:t>- Service applications</a:t>
            </a:r>
          </a:p>
          <a:p>
            <a:pPr marL="645750" indent="-285750">
              <a:buFont typeface="Arial" panose="020B0604020202020204" pitchFamily="34" charset="0"/>
              <a:buChar char="•"/>
            </a:pPr>
            <a:r>
              <a:rPr lang="en-GB" sz="2800"/>
              <a:t>Microsoft supports a development with C++ via its proprietary tools like Visual Studio (with C++ compiler), a target machine support packages etc.</a:t>
            </a:r>
          </a:p>
          <a:p>
            <a:pPr marL="645750" indent="-285750">
              <a:buFont typeface="Arial" panose="020B0604020202020204" pitchFamily="34" charset="0"/>
              <a:buChar char="•"/>
            </a:pPr>
            <a:r>
              <a:rPr lang="en-GB" sz="2800"/>
              <a:t>C/C++ is not limited only for Windows or only by use Visual Studio.</a:t>
            </a:r>
          </a:p>
        </p:txBody>
      </p:sp>
    </p:spTree>
    <p:extLst>
      <p:ext uri="{BB962C8B-B14F-4D97-AF65-F5344CB8AC3E}">
        <p14:creationId xmlns:p14="http://schemas.microsoft.com/office/powerpoint/2010/main" val="3745936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Comparison (relational) operators</a:t>
            </a:r>
            <a:endParaRPr lang="en-GB" sz="4000" b="1"/>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 (equal) =&gt; compares two objects, return true if equal.</a:t>
            </a:r>
            <a:endParaRPr lang="cs-CZ"/>
          </a:p>
          <a:p>
            <a:pPr marL="645160" indent="-285750">
              <a:buFont typeface="Arial" panose="020B0604020202020204" pitchFamily="34" charset="0"/>
              <a:buChar char="•"/>
            </a:pPr>
            <a:r>
              <a:rPr lang="en-GB" sz="2800"/>
              <a:t>!= (not equal) =&gt; compares two objects, return false if equal.</a:t>
            </a:r>
            <a:endParaRPr lang="en-GB" sz="2800">
              <a:cs typeface="Calibri"/>
            </a:endParaRPr>
          </a:p>
          <a:p>
            <a:pPr marL="645160" indent="-285750">
              <a:buFont typeface="Arial" panose="020B0604020202020204" pitchFamily="34" charset="0"/>
              <a:buChar char="•"/>
            </a:pPr>
            <a:r>
              <a:rPr lang="en-GB" sz="2800"/>
              <a:t>&lt; (less than) =&gt; compares two objects, return true if left operand is less than right operand.</a:t>
            </a:r>
            <a:endParaRPr lang="en-GB" sz="2800">
              <a:cs typeface="Calibri"/>
            </a:endParaRPr>
          </a:p>
          <a:p>
            <a:pPr marL="645160" indent="-285750">
              <a:buFont typeface="Arial" panose="020B0604020202020204" pitchFamily="34" charset="0"/>
              <a:buChar char="•"/>
            </a:pPr>
            <a:r>
              <a:rPr lang="en-GB" sz="2800"/>
              <a:t>&lt;= (less than or equal) =&gt; compares two objects, return true if left operand is less or equal to right operand.</a:t>
            </a:r>
            <a:endParaRPr lang="cs-CZ" sz="2800">
              <a:cs typeface="Calibri" panose="020F0502020204030204"/>
            </a:endParaRPr>
          </a:p>
          <a:p>
            <a:pPr marL="645160" indent="-285750">
              <a:buFont typeface="Arial" panose="020B0604020202020204" pitchFamily="34" charset="0"/>
              <a:buChar char="•"/>
            </a:pPr>
            <a:r>
              <a:rPr lang="en-GB" sz="2800"/>
              <a:t>Can be overloaded.</a:t>
            </a:r>
            <a:endParaRPr lang="en-GB" sz="2800">
              <a:cs typeface="Calibri"/>
            </a:endParaRPr>
          </a:p>
          <a:p>
            <a:pPr marL="645160" indent="-285750">
              <a:buFont typeface="Arial" panose="020B0604020202020204" pitchFamily="34" charset="0"/>
              <a:buChar char="•"/>
            </a:pPr>
            <a:r>
              <a:rPr lang="en-GB" sz="2800"/>
              <a:t>Full list </a:t>
            </a:r>
            <a:r>
              <a:rPr lang="en-GB" sz="2800">
                <a:hlinkClick r:id="rId2"/>
              </a:rPr>
              <a:t>here</a:t>
            </a:r>
            <a:r>
              <a:rPr lang="en-GB" sz="2800"/>
              <a:t>.</a:t>
            </a:r>
            <a:endParaRPr lang="en-GB" sz="2800">
              <a:cs typeface="Calibri"/>
            </a:endParaRPr>
          </a:p>
          <a:p>
            <a:pPr marL="645160" indent="-285750">
              <a:buFont typeface="Arial" panose="020B0604020202020204" pitchFamily="34" charset="0"/>
              <a:buChar char="•"/>
            </a:pPr>
            <a:r>
              <a:rPr lang="en-GB" sz="2800"/>
              <a:t>Spaceship operator &lt;=&gt; (three-way comparison)</a:t>
            </a:r>
            <a:endParaRPr lang="cs-CZ" sz="2800">
              <a:cs typeface="Calibri" panose="020F0502020204030204"/>
            </a:endParaRPr>
          </a:p>
        </p:txBody>
      </p:sp>
    </p:spTree>
    <p:extLst>
      <p:ext uri="{BB962C8B-B14F-4D97-AF65-F5344CB8AC3E}">
        <p14:creationId xmlns:p14="http://schemas.microsoft.com/office/powerpoint/2010/main" val="617863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Spaceship (</a:t>
            </a:r>
            <a:r>
              <a:rPr lang="cs-CZ" sz="4000" b="1"/>
              <a:t>t</a:t>
            </a:r>
            <a:r>
              <a:rPr lang="en-US" sz="4000" b="1" err="1"/>
              <a:t>hree</a:t>
            </a:r>
            <a:r>
              <a:rPr lang="en-US" sz="4000" b="1"/>
              <a:t>-way comparison) operators</a:t>
            </a:r>
            <a:endParaRPr lang="en-GB" sz="4000" b="1"/>
          </a:p>
        </p:txBody>
      </p:sp>
      <p:sp>
        <p:nvSpPr>
          <p:cNvPr id="5" name="TextovéPole 4"/>
          <p:cNvSpPr txBox="1"/>
          <p:nvPr/>
        </p:nvSpPr>
        <p:spPr>
          <a:xfrm>
            <a:off x="0" y="1477109"/>
            <a:ext cx="12191999" cy="1384995"/>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US" sz="2800" dirty="0"/>
              <a:t>Auto generated comparison operators ==, !=, &lt;, &gt;, &lt;=, &gt;=</a:t>
            </a:r>
            <a:endParaRPr lang="cs-CZ" dirty="0"/>
          </a:p>
          <a:p>
            <a:pPr marL="645750" indent="-285750">
              <a:buFont typeface="Arial" panose="020B0604020202020204" pitchFamily="34" charset="0"/>
              <a:buChar char="•"/>
            </a:pPr>
            <a:r>
              <a:rPr lang="en-US" sz="2800" dirty="0"/>
              <a:t>You can still override auto generated operators.</a:t>
            </a:r>
          </a:p>
          <a:p>
            <a:pPr marL="645750" indent="-285750">
              <a:buFont typeface="Arial" panose="020B0604020202020204" pitchFamily="34" charset="0"/>
              <a:buChar char="•"/>
            </a:pPr>
            <a:r>
              <a:rPr lang="en-US" sz="2800" dirty="0"/>
              <a:t>Generated code is </a:t>
            </a:r>
            <a:r>
              <a:rPr lang="en-US" sz="2800" dirty="0" err="1"/>
              <a:t>constexpr</a:t>
            </a:r>
            <a:r>
              <a:rPr lang="en-US" sz="2800" dirty="0"/>
              <a:t> &amp; </a:t>
            </a:r>
            <a:r>
              <a:rPr lang="en-US" sz="2800" dirty="0" err="1"/>
              <a:t>noexcept</a:t>
            </a:r>
            <a:r>
              <a:rPr lang="en-US" sz="2800" dirty="0"/>
              <a:t>.</a:t>
            </a:r>
            <a:endParaRPr lang="cs-CZ" sz="2800" dirty="0"/>
          </a:p>
        </p:txBody>
      </p:sp>
    </p:spTree>
    <p:extLst>
      <p:ext uri="{BB962C8B-B14F-4D97-AF65-F5344CB8AC3E}">
        <p14:creationId xmlns:p14="http://schemas.microsoft.com/office/powerpoint/2010/main" val="1018916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ovéPole 8">
            <a:extLst>
              <a:ext uri="{FF2B5EF4-FFF2-40B4-BE49-F238E27FC236}">
                <a16:creationId xmlns:a16="http://schemas.microsoft.com/office/drawing/2014/main" id="{57DC9386-B8E0-251F-C818-4CFBA2C7396F}"/>
              </a:ext>
            </a:extLst>
          </p:cNvPr>
          <p:cNvSpPr txBox="1"/>
          <p:nvPr/>
        </p:nvSpPr>
        <p:spPr>
          <a:xfrm>
            <a:off x="89452" y="58846"/>
            <a:ext cx="12102547" cy="6740307"/>
          </a:xfrm>
          <a:prstGeom prst="rect">
            <a:avLst/>
          </a:prstGeom>
          <a:noFill/>
        </p:spPr>
        <p:txBody>
          <a:bodyPr wrap="square">
            <a:spAutoFit/>
          </a:bodyPr>
          <a:lstStyle/>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compare</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string</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a:t>
            </a:r>
            <a:br>
              <a:rPr lang="cs-CZ" b="0">
                <a:solidFill>
                  <a:srgbClr val="000000"/>
                </a:solidFill>
                <a:effectLst/>
                <a:latin typeface="Consolas" panose="020B0609020204030204" pitchFamily="49" charset="0"/>
              </a:rPr>
            </a:br>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vector</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a:t>
            </a:r>
          </a:p>
          <a:p>
            <a:r>
              <a:rPr lang="cs-CZ" b="0">
                <a:solidFill>
                  <a:srgbClr val="0000FF"/>
                </a:solidFill>
                <a:effectLst/>
                <a:latin typeface="Consolas" panose="020B0609020204030204" pitchFamily="49" charset="0"/>
              </a:rPr>
              <a:t>#include</a:t>
            </a:r>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&lt;</a:t>
            </a:r>
            <a:r>
              <a:rPr lang="cs-CZ" b="0" err="1">
                <a:solidFill>
                  <a:srgbClr val="A31515"/>
                </a:solidFill>
                <a:effectLst/>
                <a:latin typeface="Consolas" panose="020B0609020204030204" pitchFamily="49" charset="0"/>
              </a:rPr>
              <a:t>algorithm</a:t>
            </a:r>
            <a:r>
              <a:rPr lang="cs-CZ" b="0">
                <a:solidFill>
                  <a:srgbClr val="0000FF"/>
                </a:solidFill>
                <a:effectLst/>
                <a:latin typeface="Consolas" panose="020B0609020204030204" pitchFamily="49" charset="0"/>
              </a:rPr>
              <a:t>&gt;</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using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::sort;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class</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private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Sorts</a:t>
            </a:r>
            <a:r>
              <a:rPr lang="cs-CZ" b="0">
                <a:solidFill>
                  <a:srgbClr val="008000"/>
                </a:solidFill>
                <a:effectLst/>
                <a:latin typeface="Consolas" panose="020B0609020204030204" pitchFamily="49" charset="0"/>
              </a:rPr>
              <a:t> by a </a:t>
            </a:r>
            <a:r>
              <a:rPr lang="cs-CZ" b="0" err="1">
                <a:solidFill>
                  <a:srgbClr val="008000"/>
                </a:solidFill>
                <a:effectLst/>
                <a:latin typeface="Consolas" panose="020B0609020204030204" pitchFamily="49" charset="0"/>
              </a:rPr>
              <a:t>value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int</a:t>
            </a:r>
            <a:endParaRPr lang="cs-CZ" b="0">
              <a:solidFill>
                <a:srgbClr val="000000"/>
              </a:solidFill>
              <a:effectLst/>
              <a:latin typeface="Consolas" panose="020B0609020204030204" pitchFamily="49" charset="0"/>
            </a:endParaRP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name</a:t>
            </a:r>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or</a:t>
            </a:r>
            <a:r>
              <a:rPr lang="cs-CZ" b="0">
                <a:solidFill>
                  <a:srgbClr val="008000"/>
                </a:solidFill>
                <a:effectLst/>
                <a:latin typeface="Consolas" panose="020B0609020204030204" pitchFamily="49" charset="0"/>
              </a:rPr>
              <a:t> by </a:t>
            </a:r>
            <a:r>
              <a:rPr lang="cs-CZ" b="0" err="1">
                <a:solidFill>
                  <a:srgbClr val="008000"/>
                </a:solidFill>
                <a:effectLst/>
                <a:latin typeface="Consolas" panose="020B0609020204030204" pitchFamily="49" charset="0"/>
              </a:rPr>
              <a:t>this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string</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if</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we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move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it</a:t>
            </a:r>
            <a:r>
              <a:rPr lang="cs-CZ" b="0">
                <a:solidFill>
                  <a:srgbClr val="008000"/>
                </a:solidFill>
                <a:effectLst/>
                <a:latin typeface="Consolas" panose="020B0609020204030204" pitchFamily="49" charset="0"/>
              </a:rPr>
              <a:t> up</a:t>
            </a:r>
            <a:endParaRPr lang="cs-CZ" b="0">
              <a:solidFill>
                <a:srgbClr val="000000"/>
              </a:solidFill>
              <a:effectLst/>
              <a:latin typeface="Consolas" panose="020B0609020204030204" pitchFamily="49" charset="0"/>
            </a:endParaRPr>
          </a:p>
          <a:p>
            <a:r>
              <a:rPr lang="cs-CZ" b="0">
                <a:solidFill>
                  <a:srgbClr val="0000FF"/>
                </a:solidFill>
                <a:effectLst/>
                <a:latin typeface="Consolas" panose="020B0609020204030204" pitchFamily="49" charset="0"/>
              </a:rPr>
              <a:t>public</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auto</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operator</a:t>
            </a:r>
            <a:r>
              <a:rPr lang="cs-CZ" b="0">
                <a:solidFill>
                  <a:srgbClr val="000000"/>
                </a:solidFill>
                <a:effectLst/>
                <a:latin typeface="Consolas" panose="020B0609020204030204" pitchFamily="49" charset="0"/>
              </a:rPr>
              <a:t> &lt;=&gt;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&amp; </a:t>
            </a:r>
            <a:r>
              <a:rPr lang="cs-CZ" b="0" err="1">
                <a:solidFill>
                  <a:srgbClr val="000000"/>
                </a:solidFill>
                <a:effectLst/>
                <a:latin typeface="Consolas" panose="020B0609020204030204" pitchFamily="49" charset="0"/>
              </a:rPr>
              <a:t>other</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 </a:t>
            </a:r>
            <a:r>
              <a:rPr lang="cs-CZ" b="0">
                <a:solidFill>
                  <a:srgbClr val="0000FF"/>
                </a:solidFill>
                <a:effectLst/>
                <a:latin typeface="Consolas" panose="020B0609020204030204" pitchFamily="49" charset="0"/>
              </a:rPr>
              <a:t>default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string</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fullname</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arbitrarynumber</a:t>
            </a:r>
            <a:r>
              <a:rPr lang="cs-CZ" b="0">
                <a:solidFill>
                  <a:srgbClr val="000000"/>
                </a:solidFill>
                <a:effectLst/>
                <a:latin typeface="Consolas" panose="020B0609020204030204" pitchFamily="49" charset="0"/>
              </a:rPr>
              <a:t>) : </a:t>
            </a:r>
            <a:r>
              <a:rPr lang="cs-CZ" b="0" err="1">
                <a:solidFill>
                  <a:srgbClr val="000000"/>
                </a:solidFill>
                <a:effectLst/>
                <a:latin typeface="Consolas" panose="020B0609020204030204" pitchFamily="49" charset="0"/>
              </a:rPr>
              <a:t>name</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fullname</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number</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arbitrarynumber</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main</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Employee</a:t>
            </a:r>
            <a:r>
              <a:rPr lang="cs-CZ" b="0">
                <a:solidFill>
                  <a:srgbClr val="000000"/>
                </a:solidFill>
                <a:effectLst/>
                <a:latin typeface="Consolas" panose="020B0609020204030204" pitchFamily="49" charset="0"/>
              </a:rPr>
              <a:t> e1(</a:t>
            </a:r>
            <a:r>
              <a:rPr lang="cs-CZ" b="0">
                <a:solidFill>
                  <a:srgbClr val="A31515"/>
                </a:solidFill>
                <a:effectLst/>
                <a:latin typeface="Consolas" panose="020B0609020204030204" pitchFamily="49" charset="0"/>
              </a:rPr>
              <a:t>"Kate"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100</a:t>
            </a:r>
            <a:r>
              <a:rPr lang="cs-CZ" b="0">
                <a:solidFill>
                  <a:srgbClr val="000000"/>
                </a:solidFill>
                <a:effectLst/>
                <a:latin typeface="Consolas" panose="020B0609020204030204" pitchFamily="49" charset="0"/>
              </a:rPr>
              <a:t>)</a:t>
            </a:r>
            <a:r>
              <a:rPr lang="en-US" b="0">
                <a:solidFill>
                  <a:srgbClr val="000000"/>
                </a:solidFill>
                <a:effectLst/>
                <a:latin typeface="Consolas" panose="020B0609020204030204" pitchFamily="49" charset="0"/>
              </a:rPr>
              <a:t>, </a:t>
            </a:r>
            <a:r>
              <a:rPr lang="cs-CZ" b="0">
                <a:solidFill>
                  <a:srgbClr val="000000"/>
                </a:solidFill>
                <a:effectLst/>
                <a:latin typeface="Consolas" panose="020B0609020204030204" pitchFamily="49" charset="0"/>
              </a:rPr>
              <a:t>e2(</a:t>
            </a:r>
            <a:r>
              <a:rPr lang="cs-CZ" b="0">
                <a:solidFill>
                  <a:srgbClr val="A31515"/>
                </a:solidFill>
                <a:effectLst/>
                <a:latin typeface="Consolas" panose="020B0609020204030204" pitchFamily="49" charset="0"/>
              </a:rPr>
              <a:t>"Kate"</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200</a:t>
            </a:r>
            <a:r>
              <a:rPr lang="cs-CZ" b="0">
                <a:solidFill>
                  <a:srgbClr val="000000"/>
                </a:solidFill>
                <a:effectLst/>
                <a:latin typeface="Consolas" panose="020B0609020204030204" pitchFamily="49" charset="0"/>
              </a:rPr>
              <a:t>)</a:t>
            </a:r>
            <a:r>
              <a:rPr lang="en-US" b="0">
                <a:solidFill>
                  <a:srgbClr val="000000"/>
                </a:solidFill>
                <a:effectLst/>
                <a:latin typeface="Consolas" panose="020B0609020204030204" pitchFamily="49" charset="0"/>
              </a:rPr>
              <a:t>,</a:t>
            </a:r>
            <a:r>
              <a:rPr lang="cs-CZ" b="0">
                <a:solidFill>
                  <a:srgbClr val="000000"/>
                </a:solidFill>
                <a:effectLst/>
                <a:latin typeface="Consolas" panose="020B0609020204030204" pitchFamily="49" charset="0"/>
              </a:rPr>
              <a:t> e3(</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Someone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a:t>
            </a:r>
            <a:r>
              <a:rPr lang="cs-CZ" b="0">
                <a:solidFill>
                  <a:srgbClr val="098658"/>
                </a:solidFill>
                <a:effectLst/>
                <a:latin typeface="Consolas" panose="020B0609020204030204" pitchFamily="49" charset="0"/>
              </a:rPr>
              <a:t>100</a:t>
            </a:r>
            <a:r>
              <a:rPr lang="cs-CZ" b="0">
                <a:solidFill>
                  <a:srgbClr val="000000"/>
                </a:solidFill>
                <a:effectLst/>
                <a:latin typeface="Consolas" panose="020B0609020204030204" pitchFamily="49" charset="0"/>
              </a:rPr>
              <a:t>);</a:t>
            </a:r>
            <a:br>
              <a:rPr lang="cs-CZ" b="0">
                <a:solidFill>
                  <a:srgbClr val="000000"/>
                </a:solidFill>
                <a:effectLst/>
                <a:latin typeface="Consolas" panose="020B0609020204030204" pitchFamily="49" charset="0"/>
              </a:rPr>
            </a:b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vector</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 e1,e2,e3 };</a:t>
            </a:r>
          </a:p>
          <a:p>
            <a:r>
              <a:rPr lang="cs-CZ" b="0">
                <a:solidFill>
                  <a:srgbClr val="000000"/>
                </a:solidFill>
                <a:effectLst/>
                <a:latin typeface="Consolas" panose="020B0609020204030204" pitchFamily="49" charset="0"/>
              </a:rPr>
              <a:t>    sort(</a:t>
            </a:r>
            <a:r>
              <a:rPr lang="cs-CZ" b="0" err="1">
                <a:solidFill>
                  <a:srgbClr val="000000"/>
                </a:solidFill>
                <a:effectLst/>
                <a:latin typeface="Consolas" panose="020B0609020204030204" pitchFamily="49" charset="0"/>
              </a:rPr>
              <a:t>begin</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 end(</a:t>
            </a:r>
            <a:r>
              <a:rPr lang="cs-CZ" b="0" err="1">
                <a:solidFill>
                  <a:srgbClr val="000000"/>
                </a:solidFill>
                <a:effectLst/>
                <a:latin typeface="Consolas" panose="020B0609020204030204" pitchFamily="49" charset="0"/>
              </a:rPr>
              <a:t>people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639973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Logical</a:t>
            </a:r>
            <a:r>
              <a:rPr lang="en-US" sz="4000" b="1"/>
              <a:t> operators</a:t>
            </a:r>
            <a:endParaRPr lang="en-GB" sz="4000" b="1"/>
          </a:p>
        </p:txBody>
      </p:sp>
      <p:sp>
        <p:nvSpPr>
          <p:cNvPr id="5" name="TextovéPole 4"/>
          <p:cNvSpPr txBox="1"/>
          <p:nvPr/>
        </p:nvSpPr>
        <p:spPr>
          <a:xfrm>
            <a:off x="0" y="1477109"/>
            <a:ext cx="12191999" cy="2677656"/>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Used for combining logical conditions.</a:t>
            </a:r>
            <a:endParaRPr lang="en-GB" sz="2800">
              <a:cs typeface="Calibri"/>
            </a:endParaRPr>
          </a:p>
          <a:p>
            <a:pPr marL="645160" indent="-285750">
              <a:buFont typeface="Arial" panose="020B0604020202020204" pitchFamily="34" charset="0"/>
              <a:buChar char="•"/>
            </a:pPr>
            <a:r>
              <a:rPr lang="cs-CZ" sz="2800"/>
              <a:t>&amp;&amp;</a:t>
            </a:r>
            <a:r>
              <a:rPr lang="en-GB" sz="2800"/>
              <a:t> 	(AND) =&gt; true if both operands are true.</a:t>
            </a:r>
            <a:endParaRPr lang="en-GB" sz="2800">
              <a:cs typeface="Calibri"/>
            </a:endParaRPr>
          </a:p>
          <a:p>
            <a:pPr marL="645160" indent="-285750">
              <a:buFont typeface="Arial" panose="020B0604020202020204" pitchFamily="34" charset="0"/>
              <a:buChar char="•"/>
            </a:pPr>
            <a:r>
              <a:rPr lang="cs-CZ" sz="2800"/>
              <a:t>||</a:t>
            </a:r>
            <a:r>
              <a:rPr lang="en-GB" sz="2800"/>
              <a:t> 	(OR) 	=&gt; true if any operand is true.</a:t>
            </a:r>
            <a:endParaRPr lang="en-GB" sz="2800">
              <a:cs typeface="Calibri"/>
            </a:endParaRPr>
          </a:p>
          <a:p>
            <a:pPr marL="645160" indent="-285750">
              <a:buFont typeface="Arial" panose="020B0604020202020204" pitchFamily="34" charset="0"/>
              <a:buChar char="•"/>
            </a:pPr>
            <a:r>
              <a:rPr lang="cs-CZ" sz="2800"/>
              <a:t>!</a:t>
            </a:r>
            <a:r>
              <a:rPr lang="en-GB" sz="2800"/>
              <a:t> 		(NOT) =&gt; flips the true/false to false/true.</a:t>
            </a:r>
            <a:endParaRPr lang="en-GB" sz="2800">
              <a:cs typeface="Calibri"/>
            </a:endParaRPr>
          </a:p>
          <a:p>
            <a:pPr marL="645160" indent="-285750">
              <a:buFont typeface="Arial" panose="020B0604020202020204" pitchFamily="34" charset="0"/>
              <a:buChar char="•"/>
            </a:pPr>
            <a:r>
              <a:rPr lang="en-GB" sz="2800"/>
              <a:t>A number ≠ 0 is evaluated as true, including floating point numbers.</a:t>
            </a:r>
            <a:endParaRPr lang="en-GB" sz="2800">
              <a:cs typeface="Calibri" panose="020F0502020204030204"/>
            </a:endParaRPr>
          </a:p>
          <a:p>
            <a:pPr marL="645160" indent="-285750">
              <a:buFont typeface="Arial" panose="020B0604020202020204" pitchFamily="34" charset="0"/>
              <a:buChar char="•"/>
            </a:pPr>
            <a:endParaRPr lang="cs-CZ" sz="2800">
              <a:cs typeface="Calibri" panose="020F0502020204030204"/>
            </a:endParaRPr>
          </a:p>
        </p:txBody>
      </p:sp>
    </p:spTree>
    <p:extLst>
      <p:ext uri="{BB962C8B-B14F-4D97-AF65-F5344CB8AC3E}">
        <p14:creationId xmlns:p14="http://schemas.microsoft.com/office/powerpoint/2010/main" val="185422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Bitwise</a:t>
            </a:r>
            <a:r>
              <a:rPr lang="en-US" sz="4000" b="1"/>
              <a:t> operators</a:t>
            </a:r>
            <a:endParaRPr lang="en-GB" sz="4000" b="1"/>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Enables to manipulate with bits in bytes.</a:t>
            </a:r>
          </a:p>
          <a:p>
            <a:pPr marL="645750" indent="-285750">
              <a:buFont typeface="Arial" panose="020B0604020202020204" pitchFamily="34" charset="0"/>
              <a:buChar char="•"/>
            </a:pPr>
            <a:r>
              <a:rPr lang="en-GB" sz="2800"/>
              <a:t>No single bit operation =&gt; 1 byte is a minimal chunk of work.</a:t>
            </a:r>
          </a:p>
          <a:p>
            <a:pPr marL="645750" indent="-285750">
              <a:buFont typeface="Arial" panose="020B0604020202020204" pitchFamily="34" charset="0"/>
              <a:buChar char="•"/>
            </a:pPr>
            <a:r>
              <a:rPr lang="en-GB" sz="2800"/>
              <a:t>Unsigned numbers =&gt; independent on implementation.</a:t>
            </a:r>
          </a:p>
          <a:p>
            <a:pPr marL="645750" indent="-285750">
              <a:buFont typeface="Arial" panose="020B0604020202020204" pitchFamily="34" charset="0"/>
              <a:buChar char="•"/>
            </a:pPr>
            <a:r>
              <a:rPr lang="en-GB" sz="2800"/>
              <a:t>Signed numbers =&gt; dependent on implementation.</a:t>
            </a:r>
          </a:p>
          <a:p>
            <a:pPr marL="645750" indent="-285750">
              <a:buFont typeface="Arial" panose="020B0604020202020204" pitchFamily="34" charset="0"/>
              <a:buChar char="•"/>
            </a:pPr>
            <a:r>
              <a:rPr lang="en-GB" sz="2800"/>
              <a:t>Available operations are logical operations and shifting operations.</a:t>
            </a:r>
          </a:p>
          <a:p>
            <a:pPr marL="645750" indent="-285750">
              <a:buFont typeface="Arial" panose="020B0604020202020204" pitchFamily="34" charset="0"/>
              <a:buChar char="•"/>
            </a:pPr>
            <a:r>
              <a:rPr lang="en-GB" sz="2800"/>
              <a:t>They also creates compound operators.</a:t>
            </a:r>
          </a:p>
          <a:p>
            <a:pPr marL="645750" indent="-285750">
              <a:buFont typeface="Arial" panose="020B0604020202020204" pitchFamily="34" charset="0"/>
              <a:buChar char="•"/>
            </a:pPr>
            <a:r>
              <a:rPr lang="en-GB" sz="2800"/>
              <a:t>Very effective =&gt; they use a native CPU instructions.</a:t>
            </a:r>
          </a:p>
          <a:p>
            <a:pPr marL="645750" indent="-285750">
              <a:buFont typeface="Arial" panose="020B0604020202020204" pitchFamily="34" charset="0"/>
              <a:buChar char="•"/>
            </a:pPr>
            <a:r>
              <a:rPr lang="en-GB" sz="2800"/>
              <a:t>Extremely fast even for large objects.</a:t>
            </a:r>
          </a:p>
          <a:p>
            <a:pPr marL="645750" indent="-285750">
              <a:buFont typeface="Arial" panose="020B0604020202020204" pitchFamily="34" charset="0"/>
              <a:buChar char="•"/>
            </a:pPr>
            <a:r>
              <a:rPr lang="en-GB" sz="2800"/>
              <a:t>Overload possible.</a:t>
            </a:r>
            <a:endParaRPr lang="cs-CZ" sz="2800"/>
          </a:p>
        </p:txBody>
      </p:sp>
    </p:spTree>
    <p:extLst>
      <p:ext uri="{BB962C8B-B14F-4D97-AF65-F5344CB8AC3E}">
        <p14:creationId xmlns:p14="http://schemas.microsoft.com/office/powerpoint/2010/main" val="34602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Bitwise</a:t>
            </a:r>
            <a:r>
              <a:rPr lang="en-US" sz="4000" b="1"/>
              <a:t> operators II.</a:t>
            </a:r>
            <a:endParaRPr lang="en-GB" sz="4000" b="1"/>
          </a:p>
        </p:txBody>
      </p:sp>
      <p:sp>
        <p:nvSpPr>
          <p:cNvPr id="5" name="TextovéPole 4"/>
          <p:cNvSpPr txBox="1"/>
          <p:nvPr/>
        </p:nvSpPr>
        <p:spPr>
          <a:xfrm>
            <a:off x="0" y="1477109"/>
            <a:ext cx="12191999" cy="954107"/>
          </a:xfrm>
          <a:prstGeom prst="rect">
            <a:avLst/>
          </a:prstGeom>
          <a:noFill/>
        </p:spPr>
        <p:txBody>
          <a:bodyPr wrap="square" rtlCol="0" anchor="t">
            <a:spAutoFit/>
          </a:bodyPr>
          <a:lstStyle/>
          <a:p>
            <a:pPr marL="645160" indent="-285750">
              <a:buFont typeface="Arial" panose="020B0604020202020204" pitchFamily="34" charset="0"/>
              <a:buChar char="•"/>
            </a:pPr>
            <a:r>
              <a:rPr lang="en-GB" sz="2800"/>
              <a:t>Bitwise AND, OR, XOR =&gt; &amp;, |, ^, respectively.</a:t>
            </a:r>
            <a:endParaRPr lang="cs-CZ"/>
          </a:p>
          <a:p>
            <a:pPr marL="645160" indent="-285750">
              <a:buFont typeface="Arial" panose="020B0604020202020204" pitchFamily="34" charset="0"/>
              <a:buChar char="•"/>
            </a:pPr>
            <a:r>
              <a:rPr lang="en-GB" sz="2800"/>
              <a:t>Left, right shift =&gt; &lt;&lt;, &gt;&gt;, respectively.</a:t>
            </a:r>
            <a:endParaRPr lang="cs-CZ" sz="2800">
              <a:cs typeface="Calibri" panose="020F0502020204030204"/>
            </a:endParaRPr>
          </a:p>
        </p:txBody>
      </p:sp>
      <p:sp>
        <p:nvSpPr>
          <p:cNvPr id="6" name="TextovéPole 5">
            <a:extLst>
              <a:ext uri="{FF2B5EF4-FFF2-40B4-BE49-F238E27FC236}">
                <a16:creationId xmlns:a16="http://schemas.microsoft.com/office/drawing/2014/main" id="{C2C3CC94-7F39-F010-83F4-9ACBBE73236F}"/>
              </a:ext>
            </a:extLst>
          </p:cNvPr>
          <p:cNvSpPr txBox="1"/>
          <p:nvPr/>
        </p:nvSpPr>
        <p:spPr>
          <a:xfrm>
            <a:off x="431359" y="2663590"/>
            <a:ext cx="10883348" cy="3970318"/>
          </a:xfrm>
          <a:prstGeom prst="rect">
            <a:avLst/>
          </a:prstGeom>
          <a:noFill/>
        </p:spPr>
        <p:txBody>
          <a:bodyPr wrap="square">
            <a:spAutoFit/>
          </a:bodyPr>
          <a:lstStyle/>
          <a:p>
            <a:r>
              <a:rPr lang="en-US" b="0">
                <a:solidFill>
                  <a:srgbClr val="008000"/>
                </a:solidFill>
                <a:effectLst/>
                <a:latin typeface="Consolas" panose="020B0609020204030204" pitchFamily="49" charset="0"/>
              </a:rPr>
              <a:t>/* C Program to demonstrate use of bitwise operators */</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#include&lt;</a:t>
            </a:r>
            <a:r>
              <a:rPr lang="en-US" b="0">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a = </a:t>
            </a:r>
            <a:r>
              <a:rPr lang="en-US" b="0">
                <a:solidFill>
                  <a:srgbClr val="098658"/>
                </a:solidFill>
                <a:effectLst/>
                <a:latin typeface="Consolas" panose="020B0609020204030204" pitchFamily="49" charset="0"/>
              </a:rPr>
              <a:t>5</a:t>
            </a:r>
            <a:r>
              <a:rPr lang="en-US" b="0">
                <a:solidFill>
                  <a:srgbClr val="000000"/>
                </a:solidFill>
                <a:effectLst/>
                <a:latin typeface="Consolas" panose="020B0609020204030204" pitchFamily="49" charset="0"/>
              </a:rPr>
              <a:t>, b = </a:t>
            </a:r>
            <a:r>
              <a:rPr lang="en-US" b="0">
                <a:solidFill>
                  <a:srgbClr val="098658"/>
                </a:solidFill>
                <a:effectLst/>
                <a:latin typeface="Consolas" panose="020B0609020204030204" pitchFamily="49" charset="0"/>
              </a:rPr>
              <a:t>9</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a = 5(00000101), b = 9(00001001)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 = %d, b = %d\n"</a:t>
            </a:r>
            <a:r>
              <a:rPr lang="en-US" b="0">
                <a:solidFill>
                  <a:srgbClr val="000000"/>
                </a:solidFill>
                <a:effectLst/>
                <a:latin typeface="Consolas" panose="020B0609020204030204" pitchFamily="49" charset="0"/>
              </a:rPr>
              <a:t>, a, b); </a:t>
            </a: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a&amp;b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a&amp;b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00000001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00001101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t>
            </a:r>
            <a:r>
              <a:rPr lang="en-US" b="0" err="1">
                <a:solidFill>
                  <a:srgbClr val="A31515"/>
                </a:solidFill>
                <a:effectLst/>
                <a:latin typeface="Consolas" panose="020B0609020204030204" pitchFamily="49" charset="0"/>
              </a:rPr>
              <a:t>a^b</a:t>
            </a:r>
            <a:r>
              <a:rPr lang="en-US" b="0">
                <a:solidFill>
                  <a:srgbClr val="A31515"/>
                </a:solidFill>
                <a:effectLst/>
                <a:latin typeface="Consolas" panose="020B0609020204030204" pitchFamily="49" charset="0"/>
              </a:rPr>
              <a:t> = %d\n"</a:t>
            </a:r>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a^b</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00001100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"~a = %d\n"</a:t>
            </a:r>
            <a:r>
              <a:rPr lang="en-US" b="0">
                <a:solidFill>
                  <a:srgbClr val="000000"/>
                </a:solidFill>
                <a:effectLst/>
                <a:latin typeface="Consolas" panose="020B0609020204030204" pitchFamily="49" charset="0"/>
              </a:rPr>
              <a:t>, a = ~a);        </a:t>
            </a:r>
            <a:r>
              <a:rPr lang="en-US" b="0">
                <a:solidFill>
                  <a:srgbClr val="008000"/>
                </a:solidFill>
                <a:effectLst/>
                <a:latin typeface="Consolas" panose="020B0609020204030204" pitchFamily="49" charset="0"/>
              </a:rPr>
              <a:t>// The result is 11111010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"b&lt;&lt;1 = %d\n"</a:t>
            </a:r>
            <a:r>
              <a:rPr lang="en-US" b="0">
                <a:solidFill>
                  <a:srgbClr val="000000"/>
                </a:solidFill>
                <a:effectLst/>
                <a:latin typeface="Consolas" panose="020B0609020204030204" pitchFamily="49" charset="0"/>
              </a:rPr>
              <a:t>, b&lt;&lt;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00010010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err="1">
                <a:solidFill>
                  <a:srgbClr val="000000"/>
                </a:solidFill>
                <a:effectLst/>
                <a:latin typeface="Consolas" panose="020B0609020204030204" pitchFamily="49" charset="0"/>
              </a:rPr>
              <a:t>printf</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"b&gt;&gt;1 = %d\n"</a:t>
            </a:r>
            <a:r>
              <a:rPr lang="en-US" b="0">
                <a:solidFill>
                  <a:srgbClr val="000000"/>
                </a:solidFill>
                <a:effectLst/>
                <a:latin typeface="Consolas" panose="020B0609020204030204" pitchFamily="49" charset="0"/>
              </a:rPr>
              <a:t>, b&gt;&gt;</a:t>
            </a:r>
            <a:r>
              <a:rPr lang="en-US" b="0">
                <a:solidFill>
                  <a:srgbClr val="098658"/>
                </a:solidFill>
                <a:effectLst/>
                <a:latin typeface="Consolas" panose="020B0609020204030204" pitchFamily="49" charset="0"/>
              </a:rPr>
              <a:t>1</a:t>
            </a:r>
            <a:r>
              <a:rPr lang="en-US" b="0">
                <a:solidFill>
                  <a:srgbClr val="000000"/>
                </a:solidFill>
                <a:effectLst/>
                <a:latin typeface="Consolas" panose="020B0609020204030204" pitchFamily="49" charset="0"/>
              </a:rPr>
              <a:t>);        </a:t>
            </a:r>
            <a:r>
              <a:rPr lang="en-US" b="0">
                <a:solidFill>
                  <a:srgbClr val="008000"/>
                </a:solidFill>
                <a:effectLst/>
                <a:latin typeface="Consolas" panose="020B0609020204030204" pitchFamily="49" charset="0"/>
              </a:rPr>
              <a:t>// The result is 00000100 </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559825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cs-CZ" sz="4000" b="1"/>
              <a:t>Casting in C-style</a:t>
            </a:r>
            <a:endParaRPr lang="en-GB" sz="4000" b="1"/>
          </a:p>
        </p:txBody>
      </p:sp>
      <p:sp>
        <p:nvSpPr>
          <p:cNvPr id="5" name="TextovéPole 4"/>
          <p:cNvSpPr txBox="1"/>
          <p:nvPr/>
        </p:nvSpPr>
        <p:spPr>
          <a:xfrm>
            <a:off x="0" y="1477109"/>
            <a:ext cx="12191999" cy="2246769"/>
          </a:xfrm>
          <a:prstGeom prst="rect">
            <a:avLst/>
          </a:prstGeom>
          <a:noFill/>
        </p:spPr>
        <p:txBody>
          <a:bodyPr wrap="square" rtlCol="0" anchor="t">
            <a:spAutoFit/>
          </a:bodyPr>
          <a:lstStyle/>
          <a:p>
            <a:pPr marL="645160" indent="-285750">
              <a:buFont typeface="Arial" panose="020B0604020202020204" pitchFamily="34" charset="0"/>
              <a:buChar char="•"/>
            </a:pPr>
            <a:r>
              <a:rPr lang="en-GB" sz="2800"/>
              <a:t>Casting =&gt; a change of type in runtime.</a:t>
            </a:r>
          </a:p>
          <a:p>
            <a:pPr marL="645160" indent="-285750">
              <a:buFont typeface="Arial" panose="020B0604020202020204" pitchFamily="34" charset="0"/>
              <a:buChar char="•"/>
            </a:pPr>
            <a:r>
              <a:rPr lang="en-GB" sz="2800"/>
              <a:t>Casting uses () like an operator syntax.</a:t>
            </a:r>
          </a:p>
          <a:p>
            <a:pPr marL="645160" indent="-285750">
              <a:buFont typeface="Arial" panose="020B0604020202020204" pitchFamily="34" charset="0"/>
              <a:buChar char="•"/>
            </a:pPr>
            <a:r>
              <a:rPr lang="en-GB" sz="2800"/>
              <a:t>Syntax: </a:t>
            </a:r>
            <a:r>
              <a:rPr lang="en-GB" sz="2800" err="1">
                <a:latin typeface="Consolas" panose="020B0609020204030204" pitchFamily="49" charset="0"/>
              </a:rPr>
              <a:t>TypeT</a:t>
            </a:r>
            <a:r>
              <a:rPr lang="en-GB" sz="2800">
                <a:latin typeface="Consolas" panose="020B0609020204030204" pitchFamily="49" charset="0"/>
              </a:rPr>
              <a:t> Name = (</a:t>
            </a:r>
            <a:r>
              <a:rPr lang="en-GB" sz="2800" err="1">
                <a:latin typeface="Consolas" panose="020B0609020204030204" pitchFamily="49" charset="0"/>
              </a:rPr>
              <a:t>TypeT</a:t>
            </a:r>
            <a:r>
              <a:rPr lang="en-GB" sz="2800">
                <a:latin typeface="Consolas" panose="020B0609020204030204" pitchFamily="49" charset="0"/>
              </a:rPr>
              <a:t>)</a:t>
            </a:r>
            <a:r>
              <a:rPr lang="en-GB" sz="2800" err="1">
                <a:latin typeface="Consolas" panose="020B0609020204030204" pitchFamily="49" charset="0"/>
              </a:rPr>
              <a:t>variable_to_cast</a:t>
            </a:r>
            <a:r>
              <a:rPr lang="en-GB" sz="2800">
                <a:latin typeface="Consolas" panose="020B0609020204030204" pitchFamily="49" charset="0"/>
              </a:rPr>
              <a:t>;</a:t>
            </a:r>
            <a:endParaRPr lang="cs-CZ">
              <a:latin typeface="Consolas" panose="020B0609020204030204" pitchFamily="49" charset="0"/>
            </a:endParaRPr>
          </a:p>
          <a:p>
            <a:pPr marL="645160" indent="-285750">
              <a:buFont typeface="Arial" panose="020B0604020202020204" pitchFamily="34" charset="0"/>
              <a:buChar char="•"/>
            </a:pPr>
            <a:r>
              <a:rPr lang="en-GB" sz="2800"/>
              <a:t>A casting process from type A to type B must defined for operation B = (B)A.</a:t>
            </a:r>
            <a:endParaRPr lang="en-GB" sz="2800">
              <a:cs typeface="Calibri" panose="020F0502020204030204"/>
            </a:endParaRPr>
          </a:p>
          <a:p>
            <a:pPr marL="645160" indent="-285750">
              <a:buFont typeface="Arial" panose="020B0604020202020204" pitchFamily="34" charset="0"/>
              <a:buChar char="•"/>
            </a:pPr>
            <a:r>
              <a:rPr lang="en-GB" sz="2800">
                <a:cs typeface="Calibri" panose="020F0502020204030204"/>
              </a:rPr>
              <a:t>C++ has more advanced logic related to casing (dynamic, static, </a:t>
            </a:r>
            <a:r>
              <a:rPr lang="en-GB" sz="2800" err="1">
                <a:cs typeface="Calibri" panose="020F0502020204030204"/>
              </a:rPr>
              <a:t>const</a:t>
            </a:r>
            <a:r>
              <a:rPr lang="en-GB" sz="2800">
                <a:cs typeface="Calibri" panose="020F0502020204030204"/>
              </a:rPr>
              <a:t> …).</a:t>
            </a:r>
            <a:endParaRPr lang="cs-CZ" sz="2800">
              <a:cs typeface="Calibri" panose="020F0502020204030204"/>
            </a:endParaRPr>
          </a:p>
        </p:txBody>
      </p:sp>
      <p:sp>
        <p:nvSpPr>
          <p:cNvPr id="6" name="TextovéPole 5">
            <a:extLst>
              <a:ext uri="{FF2B5EF4-FFF2-40B4-BE49-F238E27FC236}">
                <a16:creationId xmlns:a16="http://schemas.microsoft.com/office/drawing/2014/main" id="{A6BD79A5-A56D-F673-5FC9-2CE952B79807}"/>
              </a:ext>
            </a:extLst>
          </p:cNvPr>
          <p:cNvSpPr txBox="1"/>
          <p:nvPr/>
        </p:nvSpPr>
        <p:spPr>
          <a:xfrm>
            <a:off x="312089" y="3948189"/>
            <a:ext cx="9181767" cy="2308324"/>
          </a:xfrm>
          <a:prstGeom prst="rect">
            <a:avLst/>
          </a:prstGeom>
          <a:noFill/>
        </p:spPr>
        <p:txBody>
          <a:bodyPr wrap="square">
            <a:spAutoFit/>
          </a:bodyPr>
          <a:lstStyle/>
          <a:p>
            <a:r>
              <a:rPr lang="en-US" b="0">
                <a:solidFill>
                  <a:srgbClr val="008000"/>
                </a:solidFill>
                <a:effectLst/>
                <a:latin typeface="Consolas" panose="020B0609020204030204" pitchFamily="49" charset="0"/>
              </a:rPr>
              <a:t>/* C Program to demonstrate use of bitwise operators */</a:t>
            </a:r>
            <a:endParaRPr lang="en-US" b="0">
              <a:solidFill>
                <a:srgbClr val="000000"/>
              </a:solidFill>
              <a:effectLst/>
              <a:latin typeface="Consolas" panose="020B0609020204030204" pitchFamily="49" charset="0"/>
            </a:endParaRPr>
          </a:p>
          <a:p>
            <a:r>
              <a:rPr lang="en-US" b="0">
                <a:solidFill>
                  <a:srgbClr val="0000FF"/>
                </a:solidFill>
                <a:effectLst/>
                <a:latin typeface="Consolas" panose="020B0609020204030204" pitchFamily="49" charset="0"/>
              </a:rPr>
              <a:t>#include&lt;</a:t>
            </a:r>
            <a:r>
              <a:rPr lang="en-US" b="0">
                <a:solidFill>
                  <a:srgbClr val="A31515"/>
                </a:solidFill>
                <a:effectLst/>
                <a:latin typeface="Consolas" panose="020B0609020204030204" pitchFamily="49" charset="0"/>
              </a:rPr>
              <a:t>stdio.h</a:t>
            </a:r>
            <a:r>
              <a:rPr lang="en-US" b="0">
                <a:solidFill>
                  <a:srgbClr val="0000FF"/>
                </a:solidFill>
                <a:effectLst/>
                <a:latin typeface="Consolas" panose="020B0609020204030204" pitchFamily="49" charset="0"/>
              </a:rPr>
              <a:t>&gt;</a:t>
            </a:r>
            <a:r>
              <a:rPr lang="en-US" b="0">
                <a:solidFill>
                  <a:srgbClr val="000000"/>
                </a:solidFill>
                <a:effectLst/>
                <a:latin typeface="Consolas" panose="020B0609020204030204" pitchFamily="49" charset="0"/>
              </a:rPr>
              <a:t> </a:t>
            </a:r>
          </a:p>
          <a:p>
            <a:r>
              <a:rPr lang="en-US" b="0">
                <a:solidFill>
                  <a:srgbClr val="0000FF"/>
                </a:solidFill>
                <a:effectLst/>
                <a:latin typeface="Consolas" panose="020B0609020204030204" pitchFamily="49" charset="0"/>
              </a:rPr>
              <a:t>int</a:t>
            </a:r>
            <a:r>
              <a:rPr lang="en-US" b="0">
                <a:solidFill>
                  <a:srgbClr val="000000"/>
                </a:solidFill>
                <a:effectLst/>
                <a:latin typeface="Consolas" panose="020B0609020204030204" pitchFamily="49" charset="0"/>
              </a:rPr>
              <a:t> main() </a:t>
            </a:r>
          </a:p>
          <a:p>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unsigned</a:t>
            </a:r>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char</a:t>
            </a:r>
            <a:r>
              <a:rPr lang="en-US" b="0">
                <a:solidFill>
                  <a:srgbClr val="000000"/>
                </a:solidFill>
                <a:effectLst/>
                <a:latin typeface="Consolas" panose="020B0609020204030204" pitchFamily="49" charset="0"/>
              </a:rPr>
              <a:t> a = </a:t>
            </a:r>
            <a:r>
              <a:rPr lang="en-US" b="0">
                <a:solidFill>
                  <a:srgbClr val="098658"/>
                </a:solidFill>
                <a:effectLst/>
                <a:latin typeface="Consolas" panose="020B0609020204030204" pitchFamily="49" charset="0"/>
              </a:rPr>
              <a:t>5</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uint8_t b = (uint8_t)a;</a:t>
            </a:r>
          </a:p>
          <a:p>
            <a:r>
              <a:rPr lang="en-US" b="0">
                <a:solidFill>
                  <a:srgbClr val="000000"/>
                </a:solidFill>
                <a:effectLst/>
                <a:latin typeface="Consolas" panose="020B0609020204030204" pitchFamily="49" charset="0"/>
              </a:rPr>
              <a:t>    </a:t>
            </a:r>
            <a:r>
              <a:rPr lang="en-US" b="0">
                <a:solidFill>
                  <a:srgbClr val="0000FF"/>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156184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a:t>
            </a:r>
            <a:r>
              <a:rPr lang="en-US" sz="4000" b="1">
                <a:hlinkClick r:id="rId2"/>
              </a:rPr>
              <a:t>ternary</a:t>
            </a:r>
            <a:r>
              <a:rPr lang="en-US" sz="4000" b="1"/>
              <a:t> conditional operator</a:t>
            </a:r>
            <a:endParaRPr lang="en-GB" sz="4000" b="1"/>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Allows execution of a different code depending on the value of a condition.</a:t>
            </a:r>
          </a:p>
          <a:p>
            <a:pPr marL="645750" indent="-285750">
              <a:buFont typeface="Arial" panose="020B0604020202020204" pitchFamily="34" charset="0"/>
              <a:buChar char="•"/>
            </a:pPr>
            <a:r>
              <a:rPr lang="en-GB" sz="2800"/>
              <a:t>Ternary =&gt; three operators.</a:t>
            </a:r>
          </a:p>
          <a:p>
            <a:pPr marL="645750" indent="-285750">
              <a:buFont typeface="Arial" panose="020B0604020202020204" pitchFamily="34" charset="0"/>
              <a:buChar char="•"/>
            </a:pPr>
            <a:r>
              <a:rPr lang="en-GB" sz="2800"/>
              <a:t>Definition syntax:</a:t>
            </a:r>
            <a:br>
              <a:rPr lang="en-GB" sz="2800"/>
            </a:br>
            <a:r>
              <a:rPr lang="en-GB" sz="2800"/>
              <a:t>Condition ? </a:t>
            </a:r>
            <a:r>
              <a:rPr lang="en-GB" sz="2800" err="1"/>
              <a:t>Statement_if_true</a:t>
            </a:r>
            <a:r>
              <a:rPr lang="en-GB" sz="2800"/>
              <a:t> : </a:t>
            </a:r>
            <a:r>
              <a:rPr lang="en-GB" sz="2800" err="1"/>
              <a:t>Statement_if_false</a:t>
            </a:r>
            <a:r>
              <a:rPr lang="en-GB" sz="2800"/>
              <a:t>;</a:t>
            </a:r>
          </a:p>
          <a:p>
            <a:pPr marL="645750" indent="-285750">
              <a:buFont typeface="Arial" panose="020B0604020202020204" pitchFamily="34" charset="0"/>
              <a:buChar char="•"/>
            </a:pPr>
            <a:r>
              <a:rPr lang="en-GB" sz="2800"/>
              <a:t>Often use as replacement for if.</a:t>
            </a:r>
          </a:p>
          <a:p>
            <a:pPr marL="645750" indent="-285750">
              <a:buFont typeface="Arial" panose="020B0604020202020204" pitchFamily="34" charset="0"/>
              <a:buChar char="•"/>
            </a:pPr>
            <a:r>
              <a:rPr lang="en-GB" sz="2800"/>
              <a:t>Can be chained =&gt; Condition ? </a:t>
            </a:r>
            <a:r>
              <a:rPr lang="en-GB" sz="2800" err="1"/>
              <a:t>Statement_if_true</a:t>
            </a:r>
            <a:r>
              <a:rPr lang="en-GB" sz="2800"/>
              <a:t> : </a:t>
            </a:r>
            <a:br>
              <a:rPr lang="en-GB" sz="2800"/>
            </a:br>
            <a:r>
              <a:rPr lang="en-GB" sz="2800"/>
              <a:t>Condition ? </a:t>
            </a:r>
            <a:r>
              <a:rPr lang="en-GB" sz="2800" err="1"/>
              <a:t>Statement_if_true</a:t>
            </a:r>
            <a:r>
              <a:rPr lang="en-GB" sz="2800"/>
              <a:t> : </a:t>
            </a:r>
            <a:r>
              <a:rPr lang="en-GB" sz="2800" err="1"/>
              <a:t>Statement_if_false</a:t>
            </a:r>
            <a:r>
              <a:rPr lang="en-GB" sz="2800"/>
              <a:t>;</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68522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Determining the size of a type with </a:t>
            </a:r>
            <a:r>
              <a:rPr lang="en-US" sz="4000" b="1" err="1">
                <a:hlinkClick r:id="rId2"/>
              </a:rPr>
              <a:t>sizeof</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Determines the size of the object =&gt; </a:t>
            </a:r>
            <a:r>
              <a:rPr lang="en-GB" sz="2800" err="1">
                <a:latin typeface="Consolas" panose="020B0609020204030204" pitchFamily="49" charset="0"/>
              </a:rPr>
              <a:t>sizeof</a:t>
            </a:r>
            <a:r>
              <a:rPr lang="en-GB" sz="2800">
                <a:latin typeface="Consolas" panose="020B0609020204030204" pitchFamily="49" charset="0"/>
              </a:rPr>
              <a:t>(int32_t)</a:t>
            </a:r>
            <a:r>
              <a:rPr lang="en-GB" sz="2800"/>
              <a:t> is 4.</a:t>
            </a:r>
          </a:p>
          <a:p>
            <a:pPr marL="645750" indent="-285750">
              <a:buFont typeface="Arial" panose="020B0604020202020204" pitchFamily="34" charset="0"/>
              <a:buChar char="•"/>
            </a:pPr>
            <a:r>
              <a:rPr lang="en-GB" sz="2800"/>
              <a:t>Returns constant </a:t>
            </a:r>
            <a:r>
              <a:rPr lang="en-GB" sz="2800">
                <a:latin typeface="Consolas" panose="020B0609020204030204" pitchFamily="49" charset="0"/>
              </a:rPr>
              <a:t>std::</a:t>
            </a:r>
            <a:r>
              <a:rPr lang="en-GB" sz="2800" err="1">
                <a:latin typeface="Consolas" panose="020B0609020204030204" pitchFamily="49" charset="0"/>
              </a:rPr>
              <a:t>sizeof_t</a:t>
            </a:r>
            <a:r>
              <a:rPr lang="en-GB" sz="2800"/>
              <a:t> value.</a:t>
            </a:r>
          </a:p>
          <a:p>
            <a:pPr marL="645750" indent="-285750">
              <a:buFont typeface="Arial" panose="020B0604020202020204" pitchFamily="34" charset="0"/>
              <a:buChar char="•"/>
            </a:pPr>
            <a:r>
              <a:rPr lang="en-GB" sz="2800"/>
              <a:t>Can be used on any object.</a:t>
            </a:r>
          </a:p>
          <a:p>
            <a:pPr marL="645750" indent="-285750">
              <a:buFont typeface="Arial" panose="020B0604020202020204" pitchFamily="34" charset="0"/>
              <a:buChar char="•"/>
            </a:pPr>
            <a:r>
              <a:rPr lang="en-GB" sz="2800"/>
              <a:t>Useful for checking or allocating a chunk of the memory.</a:t>
            </a:r>
            <a:endParaRPr lang="cs-CZ" sz="2800"/>
          </a:p>
        </p:txBody>
      </p:sp>
    </p:spTree>
    <p:extLst>
      <p:ext uri="{BB962C8B-B14F-4D97-AF65-F5344CB8AC3E}">
        <p14:creationId xmlns:p14="http://schemas.microsoft.com/office/powerpoint/2010/main" val="104577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Determining the type of an object with </a:t>
            </a:r>
            <a:r>
              <a:rPr lang="en-US" sz="4000" b="1" err="1">
                <a:hlinkClick r:id="rId2"/>
              </a:rPr>
              <a:t>typeid</a:t>
            </a:r>
            <a:endParaRPr lang="en-GB" sz="4000" b="1"/>
          </a:p>
        </p:txBody>
      </p:sp>
      <p:sp>
        <p:nvSpPr>
          <p:cNvPr id="5" name="TextovéPole 4"/>
          <p:cNvSpPr txBox="1"/>
          <p:nvPr/>
        </p:nvSpPr>
        <p:spPr>
          <a:xfrm>
            <a:off x="0" y="1477109"/>
            <a:ext cx="12191999" cy="1815882"/>
          </a:xfrm>
          <a:prstGeom prst="rect">
            <a:avLst/>
          </a:prstGeom>
          <a:noFill/>
        </p:spPr>
        <p:txBody>
          <a:bodyPr wrap="square" rtlCol="0">
            <a:spAutoFit/>
          </a:bodyPr>
          <a:lstStyle/>
          <a:p>
            <a:pPr marL="645750" indent="-285750">
              <a:buFont typeface="Arial" panose="020B0604020202020204" pitchFamily="34" charset="0"/>
              <a:buChar char="•"/>
            </a:pPr>
            <a:r>
              <a:rPr lang="en-GB" sz="2800"/>
              <a:t>Uniquely identify a type of the object.</a:t>
            </a:r>
          </a:p>
          <a:p>
            <a:pPr marL="645750" indent="-285750">
              <a:buFont typeface="Arial" panose="020B0604020202020204" pitchFamily="34" charset="0"/>
              <a:buChar char="•"/>
            </a:pPr>
            <a:r>
              <a:rPr lang="en-GB" sz="2800"/>
              <a:t>Returns string.</a:t>
            </a:r>
          </a:p>
          <a:p>
            <a:pPr marL="645750" indent="-285750">
              <a:buFont typeface="Arial" panose="020B0604020202020204" pitchFamily="34" charset="0"/>
              <a:buChar char="•"/>
            </a:pPr>
            <a:r>
              <a:rPr lang="en-GB" sz="2800"/>
              <a:t>String itself is not very useful (platform depended).</a:t>
            </a:r>
          </a:p>
          <a:p>
            <a:pPr marL="645750" indent="-285750">
              <a:buFont typeface="Arial" panose="020B0604020202020204" pitchFamily="34" charset="0"/>
              <a:buChar char="•"/>
            </a:pPr>
            <a:r>
              <a:rPr lang="en-GB" sz="2800"/>
              <a:t>Often used together with </a:t>
            </a:r>
            <a:r>
              <a:rPr lang="en-GB" sz="2800">
                <a:latin typeface="Consolas" panose="020B0609020204030204" pitchFamily="49" charset="0"/>
              </a:rPr>
              <a:t>==</a:t>
            </a:r>
            <a:r>
              <a:rPr lang="en-GB" sz="2800"/>
              <a:t> operator.</a:t>
            </a:r>
            <a:endParaRPr lang="cs-CZ" sz="2800"/>
          </a:p>
        </p:txBody>
      </p:sp>
    </p:spTree>
    <p:extLst>
      <p:ext uri="{BB962C8B-B14F-4D97-AF65-F5344CB8AC3E}">
        <p14:creationId xmlns:p14="http://schemas.microsoft.com/office/powerpoint/2010/main" val="379068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Disclaimer</a:t>
            </a:r>
            <a:endParaRPr lang="cs-CZ" sz="3200" b="1"/>
          </a:p>
        </p:txBody>
      </p:sp>
      <p:sp>
        <p:nvSpPr>
          <p:cNvPr id="5" name="TextovéPole 4"/>
          <p:cNvSpPr txBox="1"/>
          <p:nvPr/>
        </p:nvSpPr>
        <p:spPr>
          <a:xfrm>
            <a:off x="-1" y="1477109"/>
            <a:ext cx="12191999" cy="181588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We will be using Console application only because:</a:t>
            </a:r>
            <a:br>
              <a:rPr lang="cs-CZ" sz="2800"/>
            </a:br>
            <a:r>
              <a:rPr lang="cs-CZ" sz="2800"/>
              <a:t>-</a:t>
            </a:r>
            <a:r>
              <a:rPr lang="en-GB" sz="2800"/>
              <a:t> This is a language-oriented course.</a:t>
            </a:r>
            <a:br>
              <a:rPr lang="en-GB" sz="2800"/>
            </a:br>
            <a:r>
              <a:rPr lang="en-GB" sz="2800"/>
              <a:t>- GUI application are non-standard, platform and version </a:t>
            </a:r>
            <a:r>
              <a:rPr lang="en-GB" sz="2800" err="1"/>
              <a:t>dependend</a:t>
            </a:r>
            <a:r>
              <a:rPr lang="en-GB" sz="2800"/>
              <a:t>.</a:t>
            </a:r>
            <a:br>
              <a:rPr lang="en-GB" sz="2800"/>
            </a:br>
            <a:r>
              <a:rPr lang="en-GB" sz="2800"/>
              <a:t>- GUI applications are quite complicated for beginners (sometime even messy).</a:t>
            </a:r>
            <a:endParaRPr lang="cs-CZ" sz="2800">
              <a:cs typeface="Calibri" panose="020F0502020204030204"/>
            </a:endParaRPr>
          </a:p>
        </p:txBody>
      </p:sp>
    </p:spTree>
    <p:extLst>
      <p:ext uri="{BB962C8B-B14F-4D97-AF65-F5344CB8AC3E}">
        <p14:creationId xmlns:p14="http://schemas.microsoft.com/office/powerpoint/2010/main" val="2445198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hlinkClick r:id="rId2"/>
              </a:rPr>
              <a:t>Operator precedence</a:t>
            </a:r>
            <a:endParaRPr lang="en-GB" sz="4000" b="1"/>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Order of operator evaluation in an expression.</a:t>
            </a:r>
          </a:p>
          <a:p>
            <a:pPr marL="645750" indent="-285750">
              <a:buFont typeface="Arial" panose="020B0604020202020204" pitchFamily="34" charset="0"/>
              <a:buChar char="•"/>
            </a:pPr>
            <a:r>
              <a:rPr lang="en-GB" sz="2800"/>
              <a:t>1 * 2 + 6 / 3 = ?</a:t>
            </a:r>
          </a:p>
          <a:p>
            <a:pPr marL="645750" indent="-285750">
              <a:buFont typeface="Arial" panose="020B0604020202020204" pitchFamily="34" charset="0"/>
              <a:buChar char="•"/>
            </a:pPr>
            <a:r>
              <a:rPr lang="en-GB" sz="2800"/>
              <a:t>Operators with same order =&gt; a predetermined associativity of the operators (left-to-right or right-to-left). </a:t>
            </a:r>
          </a:p>
          <a:p>
            <a:pPr marL="645750" indent="-285750">
              <a:buFont typeface="Arial" panose="020B0604020202020204" pitchFamily="34" charset="0"/>
              <a:buChar char="•"/>
            </a:pPr>
            <a:r>
              <a:rPr lang="en-GB" sz="2800"/>
              <a:t>Always consider the order and the evaluation associativity.</a:t>
            </a:r>
          </a:p>
          <a:p>
            <a:pPr marL="645750" indent="-285750">
              <a:buFont typeface="Arial" panose="020B0604020202020204" pitchFamily="34" charset="0"/>
              <a:buChar char="•"/>
            </a:pPr>
            <a:r>
              <a:rPr lang="en-GB" sz="2800"/>
              <a:t>Not sure? =&gt; Use parenthesis ().</a:t>
            </a:r>
            <a:endParaRPr lang="cs-CZ" sz="2800"/>
          </a:p>
        </p:txBody>
      </p:sp>
    </p:spTree>
    <p:extLst>
      <p:ext uri="{BB962C8B-B14F-4D97-AF65-F5344CB8AC3E}">
        <p14:creationId xmlns:p14="http://schemas.microsoft.com/office/powerpoint/2010/main" val="3578586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Chapter quiz</a:t>
            </a:r>
          </a:p>
        </p:txBody>
      </p:sp>
      <p:sp>
        <p:nvSpPr>
          <p:cNvPr id="5" name="TextovéPole 4"/>
          <p:cNvSpPr txBox="1"/>
          <p:nvPr/>
        </p:nvSpPr>
        <p:spPr>
          <a:xfrm>
            <a:off x="0" y="1477109"/>
            <a:ext cx="12191999" cy="2246769"/>
          </a:xfrm>
          <a:prstGeom prst="rect">
            <a:avLst/>
          </a:prstGeom>
          <a:noFill/>
        </p:spPr>
        <p:txBody>
          <a:bodyPr wrap="square" rtlCol="0" anchor="t">
            <a:spAutoFit/>
          </a:bodyPr>
          <a:lstStyle/>
          <a:p>
            <a:pPr marL="873760" indent="-514350">
              <a:buFont typeface="+mj-lt"/>
              <a:buAutoNum type="arabicPeriod"/>
            </a:pPr>
            <a:r>
              <a:rPr lang="en-GB" sz="2800"/>
              <a:t>What is the result of following expression? 14%3 = ? </a:t>
            </a:r>
            <a:r>
              <a:rPr lang="en-GB" sz="2800">
                <a:solidFill>
                  <a:schemeClr val="bg1"/>
                </a:solidFill>
              </a:rPr>
              <a:t>(2)</a:t>
            </a:r>
            <a:endParaRPr lang="cs-CZ"/>
          </a:p>
          <a:p>
            <a:pPr marL="873760" indent="-514350">
              <a:buFont typeface="+mj-lt"/>
              <a:buAutoNum type="arabicPeriod"/>
            </a:pPr>
            <a:r>
              <a:rPr lang="en-GB" sz="2800"/>
              <a:t>What is the result of the following? ! (true || true) </a:t>
            </a:r>
            <a:r>
              <a:rPr lang="en-GB" sz="2800">
                <a:solidFill>
                  <a:schemeClr val="bg1"/>
                </a:solidFill>
              </a:rPr>
              <a:t>(false)</a:t>
            </a:r>
            <a:endParaRPr lang="en-GB" sz="2800">
              <a:solidFill>
                <a:schemeClr val="bg1"/>
              </a:solidFill>
              <a:cs typeface="Calibri" panose="020F0502020204030204"/>
            </a:endParaRPr>
          </a:p>
          <a:p>
            <a:pPr marL="873760" indent="-514350">
              <a:buFont typeface="+mj-lt"/>
              <a:buAutoNum type="arabicPeriod"/>
            </a:pPr>
            <a:r>
              <a:rPr lang="en-GB" sz="2800"/>
              <a:t>The operator that has the highest precedence (from ++, +, %, &amp;) is? </a:t>
            </a:r>
            <a:r>
              <a:rPr lang="en-GB" sz="2800">
                <a:solidFill>
                  <a:schemeClr val="bg1"/>
                </a:solidFill>
              </a:rPr>
              <a:t>(++)</a:t>
            </a:r>
            <a:endParaRPr lang="en-GB" sz="2800">
              <a:solidFill>
                <a:schemeClr val="bg1"/>
              </a:solidFill>
              <a:cs typeface="Calibri" panose="020F0502020204030204"/>
            </a:endParaRPr>
          </a:p>
          <a:p>
            <a:pPr marL="873760" indent="-514350">
              <a:buFont typeface="+mj-lt"/>
              <a:buAutoNum type="arabicPeriod"/>
            </a:pPr>
            <a:r>
              <a:rPr lang="en-GB" sz="2800"/>
              <a:t>What is the result of the following expression? !(!true) &amp;&amp; !false</a:t>
            </a:r>
            <a:r>
              <a:rPr lang="en-GB" sz="2800">
                <a:solidFill>
                  <a:schemeClr val="bg1"/>
                </a:solidFill>
              </a:rPr>
              <a:t> (true)</a:t>
            </a:r>
            <a:endParaRPr lang="en-GB" sz="2800">
              <a:solidFill>
                <a:schemeClr val="bg1"/>
              </a:solidFill>
              <a:cs typeface="Calibri"/>
            </a:endParaRPr>
          </a:p>
          <a:p>
            <a:pPr marL="873760" indent="-514350">
              <a:buFont typeface="+mj-lt"/>
              <a:buAutoNum type="arabicPeriod"/>
            </a:pPr>
            <a:r>
              <a:rPr lang="en-GB" sz="2800"/>
              <a:t>What operator takes three operands? </a:t>
            </a:r>
            <a:r>
              <a:rPr lang="en-GB" sz="2800">
                <a:solidFill>
                  <a:schemeClr val="bg1"/>
                </a:solidFill>
              </a:rPr>
              <a:t>(ternary)</a:t>
            </a:r>
            <a:endParaRPr lang="en-GB" sz="2800">
              <a:solidFill>
                <a:schemeClr val="bg1"/>
              </a:solidFill>
              <a:cs typeface="Calibri" panose="020F0502020204030204"/>
            </a:endParaRPr>
          </a:p>
        </p:txBody>
      </p:sp>
    </p:spTree>
    <p:extLst>
      <p:ext uri="{BB962C8B-B14F-4D97-AF65-F5344CB8AC3E}">
        <p14:creationId xmlns:p14="http://schemas.microsoft.com/office/powerpoint/2010/main" val="54259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3539430"/>
          </a:xfrm>
          <a:prstGeom prst="rect">
            <a:avLst/>
          </a:prstGeom>
          <a:noFill/>
          <a:ln>
            <a:noFill/>
          </a:ln>
        </p:spPr>
        <p:txBody>
          <a:bodyPr wrap="square" rtlCol="0" anchor="t">
            <a:spAutoFit/>
          </a:bodyPr>
          <a:lstStyle/>
          <a:p>
            <a:pPr marL="645160" indent="-285750">
              <a:buFont typeface="Arial" panose="020B0604020202020204" pitchFamily="34" charset="0"/>
              <a:buChar char="•"/>
            </a:pPr>
            <a:r>
              <a:rPr lang="en-GB" sz="2800"/>
              <a:t>Try to determine the operator order execution for this expression:</a:t>
            </a:r>
            <a:br>
              <a:rPr lang="en-GB" sz="2800">
                <a:cs typeface="Calibri"/>
              </a:rPr>
            </a:br>
            <a:r>
              <a:rPr lang="en-GB" sz="2800">
                <a:latin typeface="Courier New"/>
                <a:cs typeface="Courier New"/>
              </a:rPr>
              <a:t>auto x = (a++ * (--b &amp; ~0)) / </a:t>
            </a:r>
            <a:r>
              <a:rPr lang="en-GB" sz="2800" err="1">
                <a:latin typeface="Courier New"/>
                <a:cs typeface="Courier New"/>
              </a:rPr>
              <a:t>a^b</a:t>
            </a:r>
            <a:r>
              <a:rPr lang="en-GB" sz="2800">
                <a:latin typeface="Courier New"/>
                <a:cs typeface="Courier New"/>
              </a:rPr>
              <a:t>*</a:t>
            </a:r>
            <a:r>
              <a:rPr lang="en-GB" sz="2800" err="1">
                <a:latin typeface="Courier New"/>
                <a:cs typeface="Courier New"/>
              </a:rPr>
              <a:t>sizeof</a:t>
            </a:r>
            <a:r>
              <a:rPr lang="en-GB" sz="2800">
                <a:latin typeface="Courier New"/>
                <a:cs typeface="Courier New"/>
              </a:rPr>
              <a:t>(</a:t>
            </a:r>
            <a:r>
              <a:rPr lang="en-GB" sz="2800" err="1">
                <a:latin typeface="Courier New"/>
                <a:cs typeface="Courier New"/>
              </a:rPr>
              <a:t>b&amp;a</a:t>
            </a:r>
            <a:r>
              <a:rPr lang="en-GB" sz="2800">
                <a:latin typeface="Courier New"/>
                <a:cs typeface="Courier New"/>
              </a:rPr>
              <a:t>)</a:t>
            </a:r>
            <a:r>
              <a:rPr lang="en-GB" sz="2800"/>
              <a:t> </a:t>
            </a:r>
            <a:br>
              <a:rPr lang="en-GB" sz="2800"/>
            </a:br>
            <a:r>
              <a:rPr lang="en-GB" sz="2800"/>
              <a:t>for a = 1, b = 2, x = ? (</a:t>
            </a:r>
            <a:r>
              <a:rPr lang="en-GB" sz="2800">
                <a:solidFill>
                  <a:schemeClr val="bg1"/>
                </a:solidFill>
              </a:rPr>
              <a:t>x = 4</a:t>
            </a:r>
            <a:r>
              <a:rPr lang="en-GB" sz="2800"/>
              <a:t>)</a:t>
            </a:r>
            <a:endParaRPr lang="cs-CZ">
              <a:cs typeface="Calibri"/>
            </a:endParaRPr>
          </a:p>
          <a:p>
            <a:pPr marL="645160" indent="-285750">
              <a:buFont typeface="Arial" panose="020B0604020202020204" pitchFamily="34" charset="0"/>
              <a:buChar char="•"/>
            </a:pPr>
            <a:r>
              <a:rPr lang="en-GB" sz="2800"/>
              <a:t>Write a program for determination of the size of the fundamental types. See </a:t>
            </a:r>
            <a:r>
              <a:rPr lang="en-GB" sz="2800">
                <a:highlight>
                  <a:srgbClr val="00FF00"/>
                </a:highlight>
              </a:rPr>
              <a:t>possible output</a:t>
            </a:r>
            <a:r>
              <a:rPr lang="en-GB" sz="2800"/>
              <a:t> below.</a:t>
            </a:r>
            <a:endParaRPr lang="en-GB" sz="2800">
              <a:cs typeface="Calibri"/>
            </a:endParaRPr>
          </a:p>
          <a:p>
            <a:pPr marL="645160" indent="-285750">
              <a:buFont typeface="Arial" panose="020B0604020202020204" pitchFamily="34" charset="0"/>
              <a:buChar char="•"/>
            </a:pPr>
            <a:r>
              <a:rPr lang="en-GB" sz="2800"/>
              <a:t>Write a struct for describing a person. Choose your own attribute. Use it.</a:t>
            </a:r>
            <a:br>
              <a:rPr lang="en-GB" sz="2800"/>
            </a:br>
            <a:r>
              <a:rPr lang="en-GB" sz="2800"/>
              <a:t>Copy one person to another person.</a:t>
            </a:r>
            <a:endParaRPr lang="en-GB" sz="2800">
              <a:cs typeface="Calibri" panose="020F0502020204030204"/>
            </a:endParaRPr>
          </a:p>
          <a:p>
            <a:pPr marL="645160" indent="-285750">
              <a:buFont typeface="Arial" panose="020B0604020202020204" pitchFamily="34" charset="0"/>
              <a:buChar char="•"/>
            </a:pPr>
            <a:r>
              <a:rPr lang="en-GB" sz="2800"/>
              <a:t>Write a program with the </a:t>
            </a:r>
            <a:r>
              <a:rPr lang="en-GB" sz="2800">
                <a:highlight>
                  <a:srgbClr val="FFFF00"/>
                </a:highlight>
              </a:rPr>
              <a:t>following output</a:t>
            </a:r>
            <a:r>
              <a:rPr lang="en-GB" sz="2800"/>
              <a:t>:</a:t>
            </a:r>
            <a:endParaRPr lang="cs-CZ" sz="2800">
              <a:cs typeface="Calibri" panose="020F0502020204030204"/>
            </a:endParaRPr>
          </a:p>
        </p:txBody>
      </p:sp>
      <p:sp>
        <p:nvSpPr>
          <p:cNvPr id="2" name="Obdélník 1">
            <a:extLst>
              <a:ext uri="{FF2B5EF4-FFF2-40B4-BE49-F238E27FC236}">
                <a16:creationId xmlns:a16="http://schemas.microsoft.com/office/drawing/2014/main" id="{65D739AF-9D9A-4E06-82CE-EE13CDE5BB88}"/>
              </a:ext>
            </a:extLst>
          </p:cNvPr>
          <p:cNvSpPr/>
          <p:nvPr/>
        </p:nvSpPr>
        <p:spPr>
          <a:xfrm>
            <a:off x="8090702" y="4174493"/>
            <a:ext cx="3715578" cy="2585323"/>
          </a:xfrm>
          <a:prstGeom prst="rect">
            <a:avLst/>
          </a:prstGeom>
          <a:ln w="57150">
            <a:solidFill>
              <a:srgbClr val="00B050"/>
            </a:solidFill>
          </a:ln>
        </p:spPr>
        <p:txBody>
          <a:bodyPr wrap="square">
            <a:spAutoFit/>
          </a:bodyPr>
          <a:lstStyle/>
          <a:p>
            <a:r>
              <a:rPr lang="en-GB"/>
              <a:t>The </a:t>
            </a:r>
            <a:r>
              <a:rPr lang="en-GB" err="1"/>
              <a:t>sizeof</a:t>
            </a:r>
            <a:r>
              <a:rPr lang="en-GB"/>
              <a:t>(char) is : 1 bytes </a:t>
            </a:r>
            <a:br>
              <a:rPr lang="en-GB"/>
            </a:br>
            <a:r>
              <a:rPr lang="en-GB"/>
              <a:t>The </a:t>
            </a:r>
            <a:r>
              <a:rPr lang="en-GB" err="1"/>
              <a:t>sizeof</a:t>
            </a:r>
            <a:r>
              <a:rPr lang="en-GB"/>
              <a:t>(short) is : 2 bytes</a:t>
            </a:r>
            <a:br>
              <a:rPr lang="en-GB"/>
            </a:br>
            <a:r>
              <a:rPr lang="en-GB"/>
              <a:t>The </a:t>
            </a:r>
            <a:r>
              <a:rPr lang="en-GB" err="1"/>
              <a:t>sizeof</a:t>
            </a:r>
            <a:r>
              <a:rPr lang="en-GB"/>
              <a:t>(int) is : 4 bytes </a:t>
            </a:r>
            <a:br>
              <a:rPr lang="en-GB"/>
            </a:br>
            <a:r>
              <a:rPr lang="en-GB"/>
              <a:t>The </a:t>
            </a:r>
            <a:r>
              <a:rPr lang="en-GB" err="1"/>
              <a:t>sizeof</a:t>
            </a:r>
            <a:r>
              <a:rPr lang="en-GB"/>
              <a:t>(long) is : 8 bytes </a:t>
            </a:r>
            <a:br>
              <a:rPr lang="en-GB"/>
            </a:br>
            <a:r>
              <a:rPr lang="en-GB"/>
              <a:t>The </a:t>
            </a:r>
            <a:r>
              <a:rPr lang="en-GB" err="1"/>
              <a:t>sizeof</a:t>
            </a:r>
            <a:r>
              <a:rPr lang="en-GB"/>
              <a:t>(long long) is : 8 bytes </a:t>
            </a:r>
            <a:br>
              <a:rPr lang="en-GB"/>
            </a:br>
            <a:r>
              <a:rPr lang="en-GB"/>
              <a:t>The </a:t>
            </a:r>
            <a:r>
              <a:rPr lang="en-GB" err="1"/>
              <a:t>sizeof</a:t>
            </a:r>
            <a:r>
              <a:rPr lang="en-GB"/>
              <a:t>(float) is : 4 bytes </a:t>
            </a:r>
            <a:br>
              <a:rPr lang="en-GB"/>
            </a:br>
            <a:r>
              <a:rPr lang="en-GB"/>
              <a:t>The </a:t>
            </a:r>
            <a:r>
              <a:rPr lang="en-GB" err="1"/>
              <a:t>sizeof</a:t>
            </a:r>
            <a:r>
              <a:rPr lang="en-GB"/>
              <a:t>(double) is : 8 bytes </a:t>
            </a:r>
            <a:br>
              <a:rPr lang="en-GB"/>
            </a:br>
            <a:r>
              <a:rPr lang="en-GB"/>
              <a:t>The </a:t>
            </a:r>
            <a:r>
              <a:rPr lang="en-GB" err="1"/>
              <a:t>sizeof</a:t>
            </a:r>
            <a:r>
              <a:rPr lang="en-GB"/>
              <a:t>(long double) is : 16 bytes </a:t>
            </a:r>
            <a:br>
              <a:rPr lang="en-GB"/>
            </a:br>
            <a:r>
              <a:rPr lang="en-GB"/>
              <a:t>The </a:t>
            </a:r>
            <a:r>
              <a:rPr lang="en-GB" err="1"/>
              <a:t>sizeof</a:t>
            </a:r>
            <a:r>
              <a:rPr lang="en-GB"/>
              <a:t>(bool) is : 1 bytes </a:t>
            </a:r>
            <a:endParaRPr lang="cs-CZ"/>
          </a:p>
        </p:txBody>
      </p:sp>
      <p:sp>
        <p:nvSpPr>
          <p:cNvPr id="3" name="Obdélník 2">
            <a:extLst>
              <a:ext uri="{FF2B5EF4-FFF2-40B4-BE49-F238E27FC236}">
                <a16:creationId xmlns:a16="http://schemas.microsoft.com/office/drawing/2014/main" id="{84DD0DB2-5E90-4B50-B130-862B36FABDBB}"/>
              </a:ext>
            </a:extLst>
          </p:cNvPr>
          <p:cNvSpPr/>
          <p:nvPr/>
        </p:nvSpPr>
        <p:spPr>
          <a:xfrm>
            <a:off x="421756" y="5013379"/>
            <a:ext cx="6866284" cy="1765234"/>
          </a:xfrm>
          <a:prstGeom prst="rect">
            <a:avLst/>
          </a:prstGeom>
          <a:ln w="57150">
            <a:solidFill>
              <a:srgbClr val="FFFF00"/>
            </a:solidFill>
          </a:ln>
        </p:spPr>
        <p:txBody>
          <a:bodyPr wrap="square" numCol="3">
            <a:spAutoFit/>
          </a:bodyPr>
          <a:lstStyle/>
          <a:p>
            <a:r>
              <a:rPr lang="cs-CZ"/>
              <a:t>5 + 7 = 12 </a:t>
            </a:r>
            <a:br>
              <a:rPr lang="cs-CZ"/>
            </a:br>
            <a:r>
              <a:rPr lang="cs-CZ"/>
              <a:t>3.7 + 8.0 = 11.7 </a:t>
            </a:r>
            <a:br>
              <a:rPr lang="cs-CZ"/>
            </a:br>
            <a:r>
              <a:rPr lang="cs-CZ"/>
              <a:t>5 + 8.0 = 13.0 </a:t>
            </a:r>
            <a:br>
              <a:rPr lang="cs-CZ"/>
            </a:br>
            <a:r>
              <a:rPr lang="cs-CZ"/>
              <a:t>5 - 7 = -2 </a:t>
            </a:r>
            <a:br>
              <a:rPr lang="cs-CZ"/>
            </a:br>
            <a:r>
              <a:rPr lang="cs-CZ"/>
              <a:t>3.7 - 8.0 = -4.3 </a:t>
            </a:r>
            <a:br>
              <a:rPr lang="cs-CZ"/>
            </a:br>
            <a:r>
              <a:rPr lang="cs-CZ"/>
              <a:t>5 - 8.0 = -3.0 </a:t>
            </a:r>
            <a:br>
              <a:rPr lang="cs-CZ"/>
            </a:br>
            <a:r>
              <a:rPr lang="cs-CZ"/>
              <a:t>5 * 7 = 35 </a:t>
            </a:r>
            <a:br>
              <a:rPr lang="cs-CZ"/>
            </a:br>
            <a:r>
              <a:rPr lang="cs-CZ"/>
              <a:t>3.7 * 8.0 = 29.6</a:t>
            </a:r>
            <a:br>
              <a:rPr lang="cs-CZ"/>
            </a:br>
            <a:r>
              <a:rPr lang="cs-CZ"/>
              <a:t>5 * 8.0 = 40.0 </a:t>
            </a:r>
            <a:br>
              <a:rPr lang="cs-CZ"/>
            </a:br>
            <a:r>
              <a:rPr lang="cs-CZ"/>
              <a:t>5 / 7 = 0 </a:t>
            </a:r>
            <a:br>
              <a:rPr lang="cs-CZ"/>
            </a:br>
            <a:r>
              <a:rPr lang="cs-CZ"/>
              <a:t>3.7 / 8.0 = 0.5 </a:t>
            </a:r>
            <a:br>
              <a:rPr lang="cs-CZ"/>
            </a:br>
            <a:r>
              <a:rPr lang="cs-CZ"/>
              <a:t>5 / 8.0 = 0.6</a:t>
            </a:r>
            <a:endParaRPr lang="en-GB"/>
          </a:p>
          <a:p>
            <a:r>
              <a:rPr lang="en-GB"/>
              <a:t>5 % 2 = ?</a:t>
            </a:r>
          </a:p>
          <a:p>
            <a:r>
              <a:rPr lang="en-GB"/>
              <a:t>a = 5, a++, a = ?</a:t>
            </a:r>
          </a:p>
          <a:p>
            <a:r>
              <a:rPr lang="en-GB"/>
              <a:t>b = 6, ++b, b = ?</a:t>
            </a:r>
          </a:p>
          <a:p>
            <a:r>
              <a:rPr lang="en-GB"/>
              <a:t>a ^ b = ?</a:t>
            </a:r>
          </a:p>
          <a:p>
            <a:r>
              <a:rPr lang="en-GB"/>
              <a:t>A &gt; b = ? (a is bigger, b is bigger)</a:t>
            </a:r>
            <a:endParaRPr lang="cs-CZ"/>
          </a:p>
        </p:txBody>
      </p:sp>
    </p:spTree>
    <p:extLst>
      <p:ext uri="{BB962C8B-B14F-4D97-AF65-F5344CB8AC3E}">
        <p14:creationId xmlns:p14="http://schemas.microsoft.com/office/powerpoint/2010/main" val="229526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Flow control</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915121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Conditionals</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Influence the program flow.</a:t>
            </a:r>
          </a:p>
          <a:p>
            <a:pPr marL="645750" indent="-285750">
              <a:buFont typeface="Arial" panose="020B0604020202020204" pitchFamily="34" charset="0"/>
              <a:buChar char="•"/>
            </a:pPr>
            <a:r>
              <a:rPr lang="en-GB" sz="2800"/>
              <a:t>Five conditionals:</a:t>
            </a:r>
            <a:br>
              <a:rPr lang="en-GB" sz="2800"/>
            </a:br>
            <a:r>
              <a:rPr lang="en-GB" sz="2800"/>
              <a:t>- if</a:t>
            </a:r>
            <a:br>
              <a:rPr lang="en-GB" sz="2800"/>
            </a:br>
            <a:r>
              <a:rPr lang="en-GB" sz="2800"/>
              <a:t>- if + else</a:t>
            </a:r>
            <a:br>
              <a:rPr lang="en-GB" sz="2800"/>
            </a:br>
            <a:r>
              <a:rPr lang="en-GB" sz="2800"/>
              <a:t>- else if</a:t>
            </a:r>
            <a:br>
              <a:rPr lang="en-GB" sz="2800"/>
            </a:br>
            <a:r>
              <a:rPr lang="en-GB" sz="2800"/>
              <a:t>- ternary conditional expression ? :</a:t>
            </a:r>
            <a:br>
              <a:rPr lang="en-GB" sz="2800"/>
            </a:br>
            <a:r>
              <a:rPr lang="en-GB" sz="2800"/>
              <a:t>- switch statement (special type of branching conditionals)</a:t>
            </a:r>
          </a:p>
          <a:p>
            <a:pPr marL="645750" indent="-285750">
              <a:buFont typeface="Arial" panose="020B0604020202020204" pitchFamily="34" charset="0"/>
              <a:buChar char="•"/>
            </a:pPr>
            <a:r>
              <a:rPr lang="en-GB" sz="2800"/>
              <a:t>Better to use braces even in one-liners.</a:t>
            </a:r>
          </a:p>
        </p:txBody>
      </p:sp>
    </p:spTree>
    <p:extLst>
      <p:ext uri="{BB962C8B-B14F-4D97-AF65-F5344CB8AC3E}">
        <p14:creationId xmlns:p14="http://schemas.microsoft.com/office/powerpoint/2010/main" val="3777817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lIns="91440" tIns="45720" rIns="91440" bIns="45720" rtlCol="0" anchor="t">
            <a:spAutoFit/>
          </a:bodyPr>
          <a:lstStyle/>
          <a:p>
            <a:pPr marL="359410">
              <a:lnSpc>
                <a:spcPct val="200000"/>
              </a:lnSpc>
              <a:spcBef>
                <a:spcPts val="1200"/>
              </a:spcBef>
              <a:spcAft>
                <a:spcPts val="1200"/>
              </a:spcAft>
            </a:pPr>
            <a:r>
              <a:rPr lang="en-GB" sz="4000" b="1"/>
              <a:t>The branching conditional – switch</a:t>
            </a:r>
            <a:endParaRPr lang="cs-CZ"/>
          </a:p>
        </p:txBody>
      </p:sp>
      <p:sp>
        <p:nvSpPr>
          <p:cNvPr id="5" name="TextovéPole 4"/>
          <p:cNvSpPr txBox="1"/>
          <p:nvPr/>
        </p:nvSpPr>
        <p:spPr>
          <a:xfrm>
            <a:off x="0" y="1477109"/>
            <a:ext cx="12191999" cy="3970318"/>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Switch can be used for multiple cases.</a:t>
            </a:r>
            <a:endParaRPr lang="en-GB" sz="2800">
              <a:ea typeface="Calibri"/>
              <a:cs typeface="Calibri"/>
            </a:endParaRPr>
          </a:p>
          <a:p>
            <a:pPr marL="645160" indent="-285750">
              <a:buFont typeface="Arial" panose="020B0604020202020204" pitchFamily="34" charset="0"/>
              <a:buChar char="•"/>
            </a:pPr>
            <a:r>
              <a:rPr lang="en-GB" sz="2800"/>
              <a:t>It is even faster than multiple if statements.</a:t>
            </a:r>
            <a:endParaRPr lang="en-GB" sz="2800">
              <a:ea typeface="Calibri"/>
              <a:cs typeface="Calibri"/>
            </a:endParaRPr>
          </a:p>
          <a:p>
            <a:pPr marL="645160" indent="-285750">
              <a:buFont typeface="Arial" panose="020B0604020202020204" pitchFamily="34" charset="0"/>
              <a:buChar char="•"/>
            </a:pPr>
            <a:r>
              <a:rPr lang="en-GB" sz="2800"/>
              <a:t>Switch have a default case which is applied when no other case fulfil the condition.</a:t>
            </a:r>
            <a:endParaRPr lang="en-GB" sz="2800">
              <a:ea typeface="Calibri"/>
              <a:cs typeface="Calibri"/>
            </a:endParaRPr>
          </a:p>
          <a:p>
            <a:pPr marL="645160" indent="-285750">
              <a:buFont typeface="Arial" panose="020B0604020202020204" pitchFamily="34" charset="0"/>
              <a:buChar char="•"/>
            </a:pPr>
            <a:r>
              <a:rPr lang="en-GB" sz="2800"/>
              <a:t>Case run is terminated by </a:t>
            </a:r>
            <a:r>
              <a:rPr lang="en-GB" sz="2800">
                <a:latin typeface="Consolas"/>
              </a:rPr>
              <a:t>break</a:t>
            </a:r>
            <a:r>
              <a:rPr lang="en-GB" sz="2800"/>
              <a:t>;</a:t>
            </a:r>
            <a:endParaRPr lang="en-GB" sz="2800">
              <a:ea typeface="Calibri"/>
              <a:cs typeface="Calibri"/>
            </a:endParaRPr>
          </a:p>
          <a:p>
            <a:pPr marL="645160" indent="-285750">
              <a:buFont typeface="Arial" panose="020B0604020202020204" pitchFamily="34" charset="0"/>
              <a:buChar char="•"/>
            </a:pPr>
            <a:r>
              <a:rPr lang="en-GB" sz="2800"/>
              <a:t>Merging multiple cases together is possible.</a:t>
            </a:r>
            <a:endParaRPr lang="en-GB" sz="2800">
              <a:ea typeface="Calibri" panose="020F0502020204030204"/>
              <a:cs typeface="Calibri" panose="020F0502020204030204"/>
            </a:endParaRPr>
          </a:p>
          <a:p>
            <a:pPr marL="645160" indent="-285750">
              <a:buFont typeface="Arial" panose="020B0604020202020204" pitchFamily="34" charset="0"/>
              <a:buChar char="•"/>
            </a:pPr>
            <a:r>
              <a:rPr lang="en-GB" sz="2800">
                <a:ea typeface="Calibri" panose="020F0502020204030204"/>
                <a:cs typeface="Calibri" panose="020F0502020204030204"/>
              </a:rPr>
              <a:t>-</a:t>
            </a:r>
            <a:r>
              <a:rPr lang="en-GB" sz="2800" err="1">
                <a:ea typeface="Calibri"/>
                <a:cs typeface="Calibri"/>
              </a:rPr>
              <a:t>Wimplicit-fallthrough</a:t>
            </a:r>
            <a:r>
              <a:rPr lang="en-GB" sz="2800">
                <a:ea typeface="Calibri"/>
                <a:cs typeface="Calibri"/>
              </a:rPr>
              <a:t> =&gt; issues a warning in switch on falling through cases in switch without attribute [[</a:t>
            </a:r>
            <a:r>
              <a:rPr lang="en-GB" sz="2800" err="1">
                <a:ea typeface="Calibri"/>
                <a:cs typeface="Calibri"/>
              </a:rPr>
              <a:t>fallthrough</a:t>
            </a:r>
            <a:r>
              <a:rPr lang="en-GB" sz="2800">
                <a:ea typeface="Calibri"/>
                <a:cs typeface="Calibri"/>
              </a:rPr>
              <a:t>]] (</a:t>
            </a:r>
            <a:r>
              <a:rPr lang="en-GB" sz="2800" i="1">
                <a:ea typeface="Calibri"/>
                <a:cs typeface="Calibri"/>
              </a:rPr>
              <a:t>attributes removes the warning</a:t>
            </a:r>
            <a:r>
              <a:rPr lang="en-GB" sz="2800">
                <a:ea typeface="Calibri"/>
                <a:cs typeface="Calibri"/>
              </a:rPr>
              <a:t>) (C++17 feature)</a:t>
            </a:r>
          </a:p>
        </p:txBody>
      </p:sp>
    </p:spTree>
    <p:extLst>
      <p:ext uri="{BB962C8B-B14F-4D97-AF65-F5344CB8AC3E}">
        <p14:creationId xmlns:p14="http://schemas.microsoft.com/office/powerpoint/2010/main" val="1962947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693866"/>
          </a:xfrm>
          <a:prstGeom prst="rect">
            <a:avLst/>
          </a:prstGeom>
          <a:noFill/>
        </p:spPr>
        <p:txBody>
          <a:bodyPr wrap="square" rtlCol="0" anchor="t">
            <a:spAutoFit/>
          </a:bodyPr>
          <a:lstStyle/>
          <a:p>
            <a:pPr marL="645160" indent="-285750">
              <a:buFont typeface="Arial" panose="020B0604020202020204" pitchFamily="34" charset="0"/>
              <a:buChar char="•"/>
            </a:pPr>
            <a:r>
              <a:rPr lang="en-GB" sz="2800" dirty="0"/>
              <a:t>Create an application which ask a user for a number from 0-9 </a:t>
            </a:r>
            <a:br>
              <a:rPr lang="en-GB" sz="2800" dirty="0">
                <a:ea typeface="+mn-lt"/>
                <a:cs typeface="+mn-lt"/>
              </a:rPr>
            </a:br>
            <a:r>
              <a:rPr lang="en-GB" sz="2800" dirty="0"/>
              <a:t>(</a:t>
            </a:r>
            <a:r>
              <a:rPr lang="en-GB" sz="2800" dirty="0">
                <a:latin typeface="Consolas" panose="020B0609020204030204" pitchFamily="49" charset="0"/>
              </a:rPr>
              <a:t>std::</a:t>
            </a:r>
            <a:r>
              <a:rPr lang="en-GB" sz="2800" dirty="0" err="1">
                <a:latin typeface="Consolas" panose="020B0609020204030204" pitchFamily="49" charset="0"/>
              </a:rPr>
              <a:t>cin</a:t>
            </a:r>
            <a:r>
              <a:rPr lang="en-GB" sz="2800" dirty="0">
                <a:latin typeface="Consolas" panose="020B0609020204030204" pitchFamily="49" charset="0"/>
              </a:rPr>
              <a:t> &gt;&gt; number</a:t>
            </a:r>
            <a:r>
              <a:rPr lang="en-GB" sz="2800" dirty="0"/>
              <a:t>)</a:t>
            </a:r>
            <a:br>
              <a:rPr lang="en-GB" sz="2800" dirty="0">
                <a:ea typeface="+mn-lt"/>
                <a:cs typeface="+mn-lt"/>
              </a:rPr>
            </a:br>
            <a:r>
              <a:rPr lang="en-GB" sz="2800" dirty="0"/>
              <a:t>and the application should return the number to console in text form.</a:t>
            </a:r>
            <a:br>
              <a:rPr lang="en-GB" sz="2800" dirty="0">
                <a:ea typeface="+mn-lt"/>
                <a:cs typeface="+mn-lt"/>
              </a:rPr>
            </a:br>
            <a:r>
              <a:rPr lang="en-GB" sz="2800" dirty="0"/>
              <a:t>Check if the number is </a:t>
            </a:r>
            <a:r>
              <a:rPr lang="cs-CZ" sz="2800" dirty="0"/>
              <a:t>negative</a:t>
            </a:r>
            <a:r>
              <a:rPr lang="en-GB" sz="2800" dirty="0"/>
              <a:t>. If it is a negative number, write a text information that the number should be greater or equal to zero</a:t>
            </a:r>
            <a:r>
              <a:rPr lang="en-GB" sz="2800" noProof="0" dirty="0"/>
              <a:t>,</a:t>
            </a:r>
            <a:br>
              <a:rPr lang="en-GB" sz="2800" noProof="0" dirty="0"/>
            </a:br>
            <a:r>
              <a:rPr lang="en-GB" sz="2800" noProof="0" dirty="0"/>
              <a:t>and user for a value again</a:t>
            </a:r>
            <a:r>
              <a:rPr lang="en-GB" sz="2800" dirty="0"/>
              <a:t>.</a:t>
            </a:r>
            <a:br>
              <a:rPr lang="cs-CZ" sz="2800" dirty="0"/>
            </a:br>
            <a:br>
              <a:rPr lang="cs-CZ" sz="2800" dirty="0"/>
            </a:br>
            <a:r>
              <a:rPr lang="cs-CZ" sz="2800" dirty="0">
                <a:latin typeface="Consolas" panose="020B0609020204030204" pitchFamily="49" charset="0"/>
              </a:rPr>
              <a:t>switch(</a:t>
            </a:r>
            <a:r>
              <a:rPr lang="cs-CZ" sz="2800" dirty="0" err="1">
                <a:latin typeface="Consolas" panose="020B0609020204030204" pitchFamily="49" charset="0"/>
              </a:rPr>
              <a:t>condition</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	case </a:t>
            </a:r>
            <a:r>
              <a:rPr lang="cs-CZ" sz="2800" dirty="0" err="1">
                <a:latin typeface="Consolas" panose="020B0609020204030204" pitchFamily="49" charset="0"/>
              </a:rPr>
              <a:t>some_value</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	//</a:t>
            </a:r>
            <a:r>
              <a:rPr lang="cs-CZ" sz="2800" dirty="0" err="1">
                <a:latin typeface="Consolas" panose="020B0609020204030204" pitchFamily="49" charset="0"/>
              </a:rPr>
              <a:t>some</a:t>
            </a:r>
            <a:r>
              <a:rPr lang="cs-CZ" sz="2800" dirty="0">
                <a:latin typeface="Consolas" panose="020B0609020204030204" pitchFamily="49" charset="0"/>
              </a:rPr>
              <a:t> </a:t>
            </a:r>
            <a:r>
              <a:rPr lang="cs-CZ" sz="2800" dirty="0" err="1">
                <a:latin typeface="Consolas" panose="020B0609020204030204" pitchFamily="49" charset="0"/>
              </a:rPr>
              <a:t>code</a:t>
            </a:r>
            <a:br>
              <a:rPr lang="cs-CZ" sz="2800" dirty="0">
                <a:latin typeface="Consolas" panose="020B0609020204030204" pitchFamily="49" charset="0"/>
              </a:rPr>
            </a:br>
            <a:r>
              <a:rPr lang="cs-CZ" sz="2800" dirty="0">
                <a:latin typeface="Consolas" panose="020B0609020204030204" pitchFamily="49" charset="0"/>
              </a:rPr>
              <a:t>	</a:t>
            </a:r>
            <a:r>
              <a:rPr lang="cs-CZ" sz="2800" dirty="0" err="1">
                <a:latin typeface="Consolas" panose="020B0609020204030204" pitchFamily="49" charset="0"/>
              </a:rPr>
              <a:t>break</a:t>
            </a:r>
            <a:r>
              <a:rPr lang="cs-CZ" sz="2800" dirty="0">
                <a:latin typeface="Consolas" panose="020B0609020204030204" pitchFamily="49" charset="0"/>
              </a:rPr>
              <a:t>;</a:t>
            </a:r>
            <a:br>
              <a:rPr lang="cs-CZ" sz="2800" dirty="0">
                <a:latin typeface="Consolas" panose="020B0609020204030204" pitchFamily="49" charset="0"/>
              </a:rPr>
            </a:br>
            <a:r>
              <a:rPr lang="cs-CZ" sz="2800" dirty="0">
                <a:latin typeface="Consolas" panose="020B0609020204030204" pitchFamily="49" charset="0"/>
              </a:rPr>
              <a:t>}</a:t>
            </a:r>
            <a:endParaRPr lang="en-GB" sz="2800" dirty="0">
              <a:latin typeface="Consolas" panose="020B0609020204030204" pitchFamily="49" charset="0"/>
              <a:cs typeface="Calibri"/>
            </a:endParaRPr>
          </a:p>
        </p:txBody>
      </p:sp>
      <p:sp>
        <p:nvSpPr>
          <p:cNvPr id="2" name="TextovéPole 1">
            <a:extLst>
              <a:ext uri="{FF2B5EF4-FFF2-40B4-BE49-F238E27FC236}">
                <a16:creationId xmlns:a16="http://schemas.microsoft.com/office/drawing/2014/main" id="{3DF93E9C-6DF3-4B30-90DD-8D445E145355}"/>
              </a:ext>
            </a:extLst>
          </p:cNvPr>
          <p:cNvSpPr txBox="1"/>
          <p:nvPr/>
        </p:nvSpPr>
        <p:spPr>
          <a:xfrm>
            <a:off x="4652513" y="5026325"/>
            <a:ext cx="7257689"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nsolas"/>
                <a:cs typeface="Calibri"/>
              </a:rPr>
              <a:t>int number = 0;</a:t>
            </a:r>
            <a:endParaRPr lang="en-US" sz="2800"/>
          </a:p>
          <a:p>
            <a:r>
              <a:rPr lang="en-US" sz="2800">
                <a:latin typeface="Consolas"/>
                <a:cs typeface="Calibri"/>
              </a:rPr>
              <a:t>std::cout &lt;&lt; "Give me some number ";</a:t>
            </a:r>
            <a:endParaRPr lang="en-US" sz="2800"/>
          </a:p>
          <a:p>
            <a:r>
              <a:rPr lang="en-US" sz="2800">
                <a:latin typeface="Consolas"/>
                <a:cs typeface="Calibri"/>
              </a:rPr>
              <a:t>std::cin &gt;&gt; number;</a:t>
            </a:r>
            <a:endParaRPr lang="en-US" sz="2800"/>
          </a:p>
        </p:txBody>
      </p:sp>
    </p:spTree>
    <p:extLst>
      <p:ext uri="{BB962C8B-B14F-4D97-AF65-F5344CB8AC3E}">
        <p14:creationId xmlns:p14="http://schemas.microsoft.com/office/powerpoint/2010/main" val="213327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Looping with while and do</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While and do-while loops are special type of construct which are used for multiple execution of the same statements.</a:t>
            </a:r>
          </a:p>
          <a:p>
            <a:pPr marL="645750" indent="-285750">
              <a:buFont typeface="Arial" panose="020B0604020202020204" pitchFamily="34" charset="0"/>
              <a:buChar char="•"/>
            </a:pPr>
            <a:r>
              <a:rPr lang="en-GB" sz="2800"/>
              <a:t>While or do-while encapsulates the code into {} and they run until condition is evaluate to false.</a:t>
            </a:r>
          </a:p>
          <a:p>
            <a:pPr marL="645750" indent="-285750">
              <a:buFont typeface="Arial" panose="020B0604020202020204" pitchFamily="34" charset="0"/>
              <a:buChar char="•"/>
            </a:pPr>
            <a:r>
              <a:rPr lang="en-GB" sz="2800"/>
              <a:t>While is a loop with condition at the beginning =&gt; no run could be guaranteed.</a:t>
            </a:r>
          </a:p>
          <a:p>
            <a:pPr marL="645750" indent="-285750">
              <a:buFont typeface="Arial" panose="020B0604020202020204" pitchFamily="34" charset="0"/>
              <a:buChar char="•"/>
            </a:pPr>
            <a:r>
              <a:rPr lang="en-GB" sz="2800"/>
              <a:t>Do-while is a loop with condition at the end =&gt; at least one run is guaranteed.</a:t>
            </a:r>
          </a:p>
          <a:p>
            <a:pPr marL="645750" indent="-285750">
              <a:buFont typeface="Arial" panose="020B0604020202020204" pitchFamily="34" charset="0"/>
              <a:buChar char="•"/>
            </a:pPr>
            <a:r>
              <a:rPr lang="en-GB" sz="2800"/>
              <a:t>While and do-while iteration can be stopped with </a:t>
            </a:r>
            <a:r>
              <a:rPr lang="en-GB" sz="2800">
                <a:latin typeface="Consolas" panose="020B0609020204030204" pitchFamily="49" charset="0"/>
              </a:rPr>
              <a:t>continue;</a:t>
            </a:r>
            <a:r>
              <a:rPr lang="en-GB" sz="2800"/>
              <a:t> statement prematurely even if the condition is still true.</a:t>
            </a:r>
          </a:p>
          <a:p>
            <a:pPr marL="645750" indent="-285750">
              <a:buFont typeface="Arial" panose="020B0604020202020204" pitchFamily="34" charset="0"/>
              <a:buChar char="•"/>
            </a:pPr>
            <a:r>
              <a:rPr lang="en-GB" sz="2800"/>
              <a:t>While and do-while run can be stopped with </a:t>
            </a:r>
            <a:r>
              <a:rPr lang="en-GB" sz="2800">
                <a:latin typeface="Consolas" panose="020B0609020204030204" pitchFamily="49" charset="0"/>
              </a:rPr>
              <a:t>break;</a:t>
            </a:r>
            <a:r>
              <a:rPr lang="en-GB" sz="2800"/>
              <a:t> statement prematurely even if the condition is still true.</a:t>
            </a:r>
            <a:endParaRPr lang="cs-CZ" sz="2800"/>
          </a:p>
        </p:txBody>
      </p:sp>
    </p:spTree>
    <p:extLst>
      <p:ext uri="{BB962C8B-B14F-4D97-AF65-F5344CB8AC3E}">
        <p14:creationId xmlns:p14="http://schemas.microsoft.com/office/powerpoint/2010/main" val="201637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Create an application which ask a user for a number from 0-9 </a:t>
            </a:r>
            <a:br>
              <a:rPr lang="en-GB" sz="2800">
                <a:ea typeface="+mn-lt"/>
                <a:cs typeface="+mn-lt"/>
              </a:rPr>
            </a:br>
            <a:r>
              <a:rPr lang="en-GB" sz="2800"/>
              <a:t>(std::</a:t>
            </a:r>
            <a:r>
              <a:rPr lang="en-GB" sz="2800" err="1"/>
              <a:t>cin</a:t>
            </a:r>
            <a:r>
              <a:rPr lang="en-GB" sz="2800"/>
              <a:t> &gt;&gt; number)</a:t>
            </a:r>
            <a:br>
              <a:rPr lang="en-GB" sz="2800">
                <a:ea typeface="+mn-lt"/>
                <a:cs typeface="+mn-lt"/>
              </a:rPr>
            </a:br>
            <a:r>
              <a:rPr lang="en-GB" sz="2800"/>
              <a:t>and the application should return the number to console in text form.</a:t>
            </a:r>
            <a:br>
              <a:rPr lang="en-GB" sz="2800">
                <a:ea typeface="+mn-lt"/>
                <a:cs typeface="+mn-lt"/>
              </a:rPr>
            </a:br>
            <a:r>
              <a:rPr lang="en-GB" sz="2800"/>
              <a:t>Check if the number is </a:t>
            </a:r>
            <a:r>
              <a:rPr lang="cs-CZ" sz="2800"/>
              <a:t>negative</a:t>
            </a:r>
            <a:r>
              <a:rPr lang="en-GB" sz="2800"/>
              <a:t>. If it is a negative number, write a text information that the number should be greater or equal to zero.</a:t>
            </a:r>
            <a:endParaRPr lang="en-GB" sz="2800">
              <a:cs typeface="Calibri"/>
            </a:endParaRPr>
          </a:p>
          <a:p>
            <a:pPr marL="645160" indent="-285750">
              <a:buFont typeface="Arial" panose="020B0604020202020204" pitchFamily="34" charset="0"/>
              <a:buChar char="•"/>
            </a:pPr>
            <a:r>
              <a:rPr lang="en-GB" sz="2800">
                <a:cs typeface="Calibri"/>
              </a:rPr>
              <a:t>Keep asking a user for a valid number until he/she will give you a valid (0-9) number.</a:t>
            </a:r>
            <a:br>
              <a:rPr lang="en-GB" sz="2800">
                <a:cs typeface="Calibri"/>
              </a:rPr>
            </a:br>
            <a:br>
              <a:rPr lang="en-GB" sz="2800">
                <a:cs typeface="Calibri"/>
              </a:rPr>
            </a:br>
            <a:r>
              <a:rPr lang="en-GB" sz="2800">
                <a:latin typeface="Consolas" panose="020B0609020204030204" pitchFamily="49" charset="0"/>
                <a:cs typeface="Calibri"/>
              </a:rPr>
              <a:t>while(condition || condition)		do</a:t>
            </a:r>
            <a:br>
              <a:rPr lang="en-GB" sz="2800">
                <a:latin typeface="Consolas" panose="020B0609020204030204" pitchFamily="49" charset="0"/>
                <a:cs typeface="Calibri"/>
              </a:rPr>
            </a:br>
            <a:r>
              <a:rPr lang="en-GB" sz="2800">
                <a:latin typeface="Consolas" panose="020B0609020204030204" pitchFamily="49" charset="0"/>
                <a:cs typeface="Calibri"/>
              </a:rPr>
              <a:t>{														{</a:t>
            </a:r>
            <a:br>
              <a:rPr lang="en-GB" sz="2800">
                <a:latin typeface="Consolas" panose="020B0609020204030204" pitchFamily="49" charset="0"/>
                <a:cs typeface="Calibri"/>
              </a:rPr>
            </a:br>
            <a:r>
              <a:rPr lang="en-GB" sz="2800">
                <a:latin typeface="Consolas" panose="020B0609020204030204" pitchFamily="49" charset="0"/>
                <a:cs typeface="Calibri"/>
              </a:rPr>
              <a:t>	// some code									// some code</a:t>
            </a:r>
            <a:br>
              <a:rPr lang="en-GB" sz="2800">
                <a:latin typeface="Consolas" panose="020B0609020204030204" pitchFamily="49" charset="0"/>
                <a:cs typeface="Calibri"/>
              </a:rPr>
            </a:br>
            <a:r>
              <a:rPr lang="en-GB" sz="2800">
                <a:latin typeface="Consolas" panose="020B0609020204030204" pitchFamily="49" charset="0"/>
                <a:cs typeface="Calibri"/>
              </a:rPr>
              <a:t>}											} while (condition &amp;&amp; condition)</a:t>
            </a:r>
            <a:endParaRPr lang="cs-CZ" sz="2800">
              <a:latin typeface="Consolas" panose="020B0609020204030204" pitchFamily="49" charset="0"/>
            </a:endParaRPr>
          </a:p>
        </p:txBody>
      </p:sp>
    </p:spTree>
    <p:extLst>
      <p:ext uri="{BB962C8B-B14F-4D97-AF65-F5344CB8AC3E}">
        <p14:creationId xmlns:p14="http://schemas.microsoft.com/office/powerpoint/2010/main" val="1263564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Using the range-based for loop</a:t>
            </a:r>
            <a:endParaRPr lang="en-GB" sz="4000" b="1"/>
          </a:p>
        </p:txBody>
      </p:sp>
      <p:sp>
        <p:nvSpPr>
          <p:cNvPr id="5" name="TextovéPole 4"/>
          <p:cNvSpPr txBox="1"/>
          <p:nvPr/>
        </p:nvSpPr>
        <p:spPr>
          <a:xfrm>
            <a:off x="0" y="1477109"/>
            <a:ext cx="12191999" cy="3970318"/>
          </a:xfrm>
          <a:prstGeom prst="rect">
            <a:avLst/>
          </a:prstGeom>
          <a:noFill/>
        </p:spPr>
        <p:txBody>
          <a:bodyPr wrap="square" rtlCol="0" anchor="t">
            <a:spAutoFit/>
          </a:bodyPr>
          <a:lstStyle/>
          <a:p>
            <a:pPr marL="645160" indent="-285750">
              <a:buFont typeface="Arial" panose="020B0604020202020204" pitchFamily="34" charset="0"/>
              <a:buChar char="•"/>
            </a:pPr>
            <a:r>
              <a:rPr lang="en-GB" sz="2800"/>
              <a:t>The most used loop cause.</a:t>
            </a:r>
            <a:endParaRPr lang="cs-CZ"/>
          </a:p>
          <a:p>
            <a:pPr marL="645160" indent="-285750">
              <a:buFont typeface="Arial" panose="020B0604020202020204" pitchFamily="34" charset="0"/>
              <a:buChar char="•"/>
            </a:pPr>
            <a:r>
              <a:rPr lang="en-GB" sz="2800"/>
              <a:t>Definition has two parts – header and body.</a:t>
            </a:r>
            <a:endParaRPr lang="en-GB" sz="2800">
              <a:cs typeface="Calibri" panose="020F0502020204030204"/>
            </a:endParaRPr>
          </a:p>
          <a:p>
            <a:pPr marL="645160" indent="-285750">
              <a:buFont typeface="Arial" panose="020B0604020202020204" pitchFamily="34" charset="0"/>
              <a:buChar char="•"/>
            </a:pPr>
            <a:r>
              <a:rPr lang="en-GB" sz="2800"/>
              <a:t>The header of a for cause has three parts separated by semicolon:</a:t>
            </a:r>
            <a:br>
              <a:rPr lang="en-GB" sz="2800"/>
            </a:br>
            <a:r>
              <a:rPr lang="en-GB" sz="2800"/>
              <a:t>- initialization</a:t>
            </a:r>
            <a:br>
              <a:rPr lang="en-GB" sz="2800"/>
            </a:br>
            <a:r>
              <a:rPr lang="en-GB" sz="2800"/>
              <a:t>- condition</a:t>
            </a:r>
            <a:br>
              <a:rPr lang="en-GB" sz="2800"/>
            </a:br>
            <a:r>
              <a:rPr lang="en-GB" sz="2800"/>
              <a:t>- after-body evaluation</a:t>
            </a:r>
            <a:endParaRPr lang="en-GB" sz="2800">
              <a:cs typeface="Calibri"/>
            </a:endParaRPr>
          </a:p>
          <a:p>
            <a:pPr marL="645160" indent="-285750">
              <a:buFont typeface="Arial" panose="020B0604020202020204" pitchFamily="34" charset="0"/>
              <a:buChar char="•"/>
            </a:pPr>
            <a:r>
              <a:rPr lang="en-GB" sz="2800"/>
              <a:t>Body follows the header, preferably enclosed in {}.</a:t>
            </a:r>
            <a:endParaRPr lang="en-GB" sz="2800">
              <a:cs typeface="Calibri" panose="020F0502020204030204"/>
            </a:endParaRPr>
          </a:p>
          <a:p>
            <a:pPr marL="645160" indent="-285750">
              <a:buFont typeface="Arial" panose="020B0604020202020204" pitchFamily="34" charset="0"/>
              <a:buChar char="•"/>
            </a:pPr>
            <a:r>
              <a:rPr lang="en-GB" sz="2800"/>
              <a:t>There are many combination of for-loop statement for a particular task.</a:t>
            </a:r>
            <a:endParaRPr lang="en-GB" sz="2800">
              <a:cs typeface="Calibri"/>
            </a:endParaRPr>
          </a:p>
          <a:p>
            <a:pPr marL="645160" indent="-285750">
              <a:buFont typeface="Arial" panose="020B0604020202020204" pitchFamily="34" charset="0"/>
              <a:buChar char="•"/>
            </a:pPr>
            <a:r>
              <a:rPr lang="en-GB" sz="2800"/>
              <a:t>For-loop is braked by break keyword.</a:t>
            </a:r>
            <a:endParaRPr lang="cs-CZ" sz="2800">
              <a:cs typeface="Calibri" panose="020F0502020204030204"/>
            </a:endParaRPr>
          </a:p>
        </p:txBody>
      </p:sp>
    </p:spTree>
    <p:extLst>
      <p:ext uri="{BB962C8B-B14F-4D97-AF65-F5344CB8AC3E}">
        <p14:creationId xmlns:p14="http://schemas.microsoft.com/office/powerpoint/2010/main" val="41342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3A33-BD2B-DE4E-6D28-74F1D2A99EDE}"/>
            </a:ext>
          </a:extLst>
        </p:cNvPr>
        <p:cNvGrpSpPr/>
        <p:nvPr/>
      </p:nvGrpSpPr>
      <p:grpSpPr>
        <a:xfrm>
          <a:off x="0" y="0"/>
          <a:ext cx="0" cy="0"/>
          <a:chOff x="0" y="0"/>
          <a:chExt cx="0" cy="0"/>
        </a:xfrm>
      </p:grpSpPr>
      <p:sp>
        <p:nvSpPr>
          <p:cNvPr id="4" name="TextovéPole 3">
            <a:extLst>
              <a:ext uri="{FF2B5EF4-FFF2-40B4-BE49-F238E27FC236}">
                <a16:creationId xmlns:a16="http://schemas.microsoft.com/office/drawing/2014/main" id="{F0BF177A-F13D-B2CF-2A3E-99DFAD052FD3}"/>
              </a:ext>
            </a:extLst>
          </p:cNvPr>
          <p:cNvSpPr txBox="1"/>
          <p:nvPr/>
        </p:nvSpPr>
        <p:spPr>
          <a:xfrm>
            <a:off x="1" y="0"/>
            <a:ext cx="12191999" cy="939360"/>
          </a:xfrm>
          <a:prstGeom prst="rect">
            <a:avLst/>
          </a:prstGeom>
          <a:noFill/>
        </p:spPr>
        <p:txBody>
          <a:bodyPr wrap="square" rtlCol="0">
            <a:spAutoFit/>
          </a:bodyPr>
          <a:lstStyle/>
          <a:p>
            <a:pPr marL="360000">
              <a:lnSpc>
                <a:spcPct val="200000"/>
              </a:lnSpc>
              <a:spcBef>
                <a:spcPts val="1200"/>
              </a:spcBef>
              <a:spcAft>
                <a:spcPts val="1200"/>
              </a:spcAft>
            </a:pPr>
            <a:r>
              <a:rPr lang="en-GB" sz="3200" b="1" dirty="0"/>
              <a:t>Start with some story…</a:t>
            </a:r>
            <a:endParaRPr lang="cs-CZ" sz="3200" b="1" dirty="0"/>
          </a:p>
        </p:txBody>
      </p:sp>
      <p:sp>
        <p:nvSpPr>
          <p:cNvPr id="5" name="TextovéPole 4">
            <a:extLst>
              <a:ext uri="{FF2B5EF4-FFF2-40B4-BE49-F238E27FC236}">
                <a16:creationId xmlns:a16="http://schemas.microsoft.com/office/drawing/2014/main" id="{CDC29D2E-037C-F82F-EFF1-D41D8AC5A411}"/>
              </a:ext>
            </a:extLst>
          </p:cNvPr>
          <p:cNvSpPr txBox="1"/>
          <p:nvPr/>
        </p:nvSpPr>
        <p:spPr>
          <a:xfrm>
            <a:off x="-1" y="1477109"/>
            <a:ext cx="12191999" cy="954107"/>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cs-CZ" sz="2800" dirty="0">
                <a:cs typeface="Calibri" panose="020F0502020204030204"/>
              </a:rPr>
              <a:t>…</a:t>
            </a:r>
            <a:r>
              <a:rPr lang="en-GB" sz="2800" dirty="0">
                <a:cs typeface="Calibri" panose="020F0502020204030204"/>
              </a:rPr>
              <a:t>Barclays in Praha 03/25.</a:t>
            </a:r>
          </a:p>
          <a:p>
            <a:pPr marL="645160" indent="-285750">
              <a:buFont typeface="Arial" panose="020B0604020202020204" pitchFamily="34" charset="0"/>
              <a:buChar char="•"/>
            </a:pPr>
            <a:r>
              <a:rPr lang="en-GB" sz="2800" dirty="0">
                <a:cs typeface="Calibri" panose="020F0502020204030204"/>
                <a:hlinkClick r:id="rId2"/>
              </a:rPr>
              <a:t>Uncle Ben</a:t>
            </a:r>
            <a:endParaRPr lang="cs-CZ" sz="2800" dirty="0">
              <a:cs typeface="Calibri" panose="020F0502020204030204"/>
            </a:endParaRPr>
          </a:p>
        </p:txBody>
      </p:sp>
    </p:spTree>
    <p:extLst>
      <p:ext uri="{BB962C8B-B14F-4D97-AF65-F5344CB8AC3E}">
        <p14:creationId xmlns:p14="http://schemas.microsoft.com/office/powerpoint/2010/main" val="3357269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Terminal input &amp; output</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4235868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err="1">
                <a:hlinkClick r:id="rId2"/>
              </a:rPr>
              <a:t>printf</a:t>
            </a:r>
            <a:r>
              <a:rPr lang="en-GB" sz="4000" b="1"/>
              <a:t>() &amp; </a:t>
            </a:r>
            <a:r>
              <a:rPr lang="en-GB" sz="4000" b="1">
                <a:hlinkClick r:id="rId3"/>
              </a:rPr>
              <a:t>sprintf</a:t>
            </a:r>
            <a:r>
              <a:rPr lang="en-GB" sz="4000" b="1"/>
              <a:t>()</a:t>
            </a:r>
            <a:endParaRPr lang="en-GB" sz="4000" b="1">
              <a:cs typeface="Calibri" panose="020F0502020204030204"/>
            </a:endParaRPr>
          </a:p>
        </p:txBody>
      </p:sp>
      <p:sp>
        <p:nvSpPr>
          <p:cNvPr id="5" name="TextovéPole 4"/>
          <p:cNvSpPr txBox="1"/>
          <p:nvPr/>
        </p:nvSpPr>
        <p:spPr>
          <a:xfrm>
            <a:off x="0" y="1477109"/>
            <a:ext cx="12191999" cy="3108543"/>
          </a:xfrm>
          <a:prstGeom prst="rect">
            <a:avLst/>
          </a:prstGeom>
          <a:noFill/>
        </p:spPr>
        <p:txBody>
          <a:bodyPr wrap="square" rtlCol="0" anchor="t">
            <a:spAutoFit/>
          </a:bodyPr>
          <a:lstStyle/>
          <a:p>
            <a:pPr marL="645160" indent="-285750">
              <a:buFont typeface="Arial" panose="020B0604020202020204" pitchFamily="34" charset="0"/>
              <a:buChar char="•"/>
            </a:pPr>
            <a:r>
              <a:rPr lang="en-GB" sz="2800"/>
              <a:t>C-style string handling</a:t>
            </a:r>
            <a:endParaRPr lang="cs-CZ"/>
          </a:p>
          <a:p>
            <a:pPr marL="645160" indent="-285750">
              <a:buFont typeface="Arial" panose="020B0604020202020204" pitchFamily="34" charset="0"/>
              <a:buChar char="•"/>
            </a:pPr>
            <a:r>
              <a:rPr lang="en-GB" sz="2800" err="1"/>
              <a:t>printf</a:t>
            </a:r>
            <a:r>
              <a:rPr lang="en-GB" sz="2800"/>
              <a:t>() – </a:t>
            </a:r>
            <a:r>
              <a:rPr lang="en-GB" sz="2800" b="1"/>
              <a:t>print</a:t>
            </a:r>
            <a:r>
              <a:rPr lang="en-GB" sz="2800"/>
              <a:t>ing of </a:t>
            </a:r>
            <a:r>
              <a:rPr lang="en-GB" sz="2800" b="1"/>
              <a:t>f</a:t>
            </a:r>
            <a:r>
              <a:rPr lang="en-GB" sz="2800"/>
              <a:t>ormatted string</a:t>
            </a:r>
            <a:endParaRPr lang="en-GB" sz="2800">
              <a:cs typeface="Calibri"/>
            </a:endParaRPr>
          </a:p>
          <a:p>
            <a:pPr marL="645160" indent="-285750">
              <a:buFont typeface="Arial" panose="020B0604020202020204" pitchFamily="34" charset="0"/>
              <a:buChar char="•"/>
            </a:pPr>
            <a:r>
              <a:rPr lang="en-GB" sz="2800" err="1"/>
              <a:t>sprintf</a:t>
            </a:r>
            <a:r>
              <a:rPr lang="en-GB" sz="2800"/>
              <a:t>() – to </a:t>
            </a:r>
            <a:r>
              <a:rPr lang="en-GB" sz="2800" b="1"/>
              <a:t>s</a:t>
            </a:r>
            <a:r>
              <a:rPr lang="en-GB" sz="2800"/>
              <a:t>tring </a:t>
            </a:r>
            <a:r>
              <a:rPr lang="en-GB" sz="2800" b="1"/>
              <a:t>print</a:t>
            </a:r>
            <a:r>
              <a:rPr lang="en-GB" sz="2800"/>
              <a:t>ing of </a:t>
            </a:r>
            <a:r>
              <a:rPr lang="en-GB" sz="2800" b="1"/>
              <a:t>f</a:t>
            </a:r>
            <a:r>
              <a:rPr lang="en-GB" sz="2800"/>
              <a:t>ormatted string</a:t>
            </a:r>
            <a:endParaRPr lang="en-GB" sz="2800">
              <a:cs typeface="Calibri"/>
            </a:endParaRPr>
          </a:p>
          <a:p>
            <a:pPr marL="645160" indent="-285750">
              <a:buFont typeface="Arial" panose="020B0604020202020204" pitchFamily="34" charset="0"/>
              <a:buChar char="•"/>
            </a:pPr>
            <a:r>
              <a:rPr lang="en-GB" sz="2800"/>
              <a:t>Very popular way how to handle string formatting up to today.</a:t>
            </a:r>
            <a:endParaRPr lang="en-GB" sz="2800">
              <a:cs typeface="Calibri"/>
            </a:endParaRPr>
          </a:p>
          <a:p>
            <a:pPr marL="645160" indent="-285750">
              <a:buFont typeface="Arial" panose="020B0604020202020204" pitchFamily="34" charset="0"/>
              <a:buChar char="•"/>
            </a:pPr>
            <a:r>
              <a:rPr lang="en-GB" sz="2800"/>
              <a:t>Rely on system of arguments.</a:t>
            </a:r>
            <a:endParaRPr lang="en-GB" sz="2800">
              <a:cs typeface="Calibri"/>
            </a:endParaRPr>
          </a:p>
          <a:p>
            <a:pPr marL="645160" indent="-285750">
              <a:buFont typeface="Arial" panose="020B0604020202020204" pitchFamily="34" charset="0"/>
              <a:buChar char="•"/>
            </a:pPr>
            <a:r>
              <a:rPr lang="en-GB" sz="2800"/>
              <a:t>See links for a further documentation.</a:t>
            </a:r>
            <a:endParaRPr lang="en-GB" sz="2800">
              <a:cs typeface="Calibri" panose="020F0502020204030204"/>
            </a:endParaRPr>
          </a:p>
          <a:p>
            <a:pPr marL="645160" indent="-285750">
              <a:buFont typeface="Arial" panose="020B0604020202020204" pitchFamily="34" charset="0"/>
              <a:buChar char="•"/>
            </a:pPr>
            <a:r>
              <a:rPr lang="en-GB" sz="2800">
                <a:cs typeface="Calibri" panose="020F0502020204030204"/>
              </a:rPr>
              <a:t>Examples: </a:t>
            </a:r>
            <a:r>
              <a:rPr lang="en-GB" sz="2800">
                <a:cs typeface="Calibri"/>
                <a:hlinkClick r:id="rId4"/>
              </a:rPr>
              <a:t>Here</a:t>
            </a:r>
            <a:r>
              <a:rPr lang="en-GB" sz="2800">
                <a:cs typeface="Calibri"/>
              </a:rPr>
              <a:t> and </a:t>
            </a:r>
            <a:r>
              <a:rPr lang="en-GB" sz="2800">
                <a:cs typeface="Calibri"/>
                <a:hlinkClick r:id="rId5"/>
              </a:rPr>
              <a:t>here</a:t>
            </a:r>
            <a:r>
              <a:rPr lang="en-GB" sz="2800">
                <a:cs typeface="Calibri"/>
              </a:rPr>
              <a:t>.</a:t>
            </a:r>
          </a:p>
        </p:txBody>
      </p:sp>
      <p:sp>
        <p:nvSpPr>
          <p:cNvPr id="6" name="Obdélník 5">
            <a:extLst>
              <a:ext uri="{FF2B5EF4-FFF2-40B4-BE49-F238E27FC236}">
                <a16:creationId xmlns:a16="http://schemas.microsoft.com/office/drawing/2014/main" id="{4FBA9BAF-CAD3-4BDB-8521-A5F3088D9FDA}"/>
              </a:ext>
            </a:extLst>
          </p:cNvPr>
          <p:cNvSpPr/>
          <p:nvPr/>
        </p:nvSpPr>
        <p:spPr>
          <a:xfrm>
            <a:off x="6502399" y="3344986"/>
            <a:ext cx="5587161" cy="3416320"/>
          </a:xfrm>
          <a:prstGeom prst="rect">
            <a:avLst/>
          </a:prstGeom>
        </p:spPr>
        <p:txBody>
          <a:bodyPr wrap="square">
            <a:spAutoFit/>
          </a:bodyPr>
          <a:lstStyle/>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cs-CZ" err="1">
                <a:solidFill>
                  <a:srgbClr val="A31515"/>
                </a:solidFill>
                <a:latin typeface="Consolas" panose="020B0609020204030204" pitchFamily="49" charset="0"/>
              </a:rPr>
              <a:t>stdio.h</a:t>
            </a:r>
            <a:r>
              <a:rPr lang="cs-CZ">
                <a:solidFill>
                  <a:srgbClr val="A31515"/>
                </a:solidFill>
                <a:latin typeface="Consolas" panose="020B0609020204030204" pitchFamily="49" charset="0"/>
              </a:rPr>
              <a:t>&gt;</a:t>
            </a:r>
            <a:endParaRPr lang="en-GB">
              <a:solidFill>
                <a:srgbClr val="A31515"/>
              </a:solidFill>
              <a:latin typeface="Consolas" panose="020B0609020204030204" pitchFamily="49" charset="0"/>
            </a:endParaRPr>
          </a:p>
          <a:p>
            <a:r>
              <a:rPr lang="cs-CZ">
                <a:solidFill>
                  <a:srgbClr val="808080"/>
                </a:solidFill>
                <a:latin typeface="Consolas" panose="020B0609020204030204" pitchFamily="49" charset="0"/>
              </a:rPr>
              <a:t>#</a:t>
            </a:r>
            <a:r>
              <a:rPr lang="cs-CZ" err="1">
                <a:solidFill>
                  <a:srgbClr val="808080"/>
                </a:solidFill>
                <a:latin typeface="Consolas" panose="020B0609020204030204" pitchFamily="49" charset="0"/>
              </a:rPr>
              <a:t>include</a:t>
            </a:r>
            <a:r>
              <a:rPr lang="cs-CZ">
                <a:solidFill>
                  <a:srgbClr val="000000"/>
                </a:solidFill>
                <a:latin typeface="Consolas" panose="020B0609020204030204" pitchFamily="49" charset="0"/>
              </a:rPr>
              <a:t> </a:t>
            </a:r>
            <a:r>
              <a:rPr lang="cs-CZ">
                <a:solidFill>
                  <a:srgbClr val="A31515"/>
                </a:solidFill>
                <a:latin typeface="Consolas" panose="020B0609020204030204" pitchFamily="49" charset="0"/>
              </a:rPr>
              <a:t>&lt;</a:t>
            </a:r>
            <a:r>
              <a:rPr lang="en-GB">
                <a:solidFill>
                  <a:srgbClr val="A31515"/>
                </a:solidFill>
                <a:latin typeface="Consolas" panose="020B0609020204030204" pitchFamily="49" charset="0"/>
              </a:rPr>
              <a:t>math</a:t>
            </a:r>
            <a:r>
              <a:rPr lang="cs-CZ">
                <a:solidFill>
                  <a:srgbClr val="A31515"/>
                </a:solidFill>
                <a:latin typeface="Consolas" panose="020B0609020204030204" pitchFamily="49" charset="0"/>
              </a:rPr>
              <a:t>.h&gt;</a:t>
            </a:r>
            <a:endParaRPr lang="en-GB">
              <a:solidFill>
                <a:srgbClr val="000000"/>
              </a:solidFill>
              <a:latin typeface="Consolas" panose="020B0609020204030204" pitchFamily="49" charset="0"/>
            </a:endParaRP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using</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namespace</a:t>
            </a:r>
            <a:r>
              <a:rPr lang="cs-CZ">
                <a:solidFill>
                  <a:srgbClr val="000000"/>
                </a:solidFill>
                <a:latin typeface="Consolas" panose="020B0609020204030204" pitchFamily="49" charset="0"/>
              </a:rPr>
              <a:t> </a:t>
            </a:r>
            <a:r>
              <a:rPr lang="cs-CZ" err="1">
                <a:solidFill>
                  <a:srgbClr val="000000"/>
                </a:solidFill>
                <a:latin typeface="Consolas" panose="020B0609020204030204" pitchFamily="49" charset="0"/>
              </a:rPr>
              <a:t>std</a:t>
            </a:r>
            <a:r>
              <a:rPr lang="cs-CZ">
                <a:solidFill>
                  <a:srgbClr val="000000"/>
                </a:solidFill>
                <a:latin typeface="Consolas" panose="020B0609020204030204" pitchFamily="49" charset="0"/>
              </a:rPr>
              <a:t>;</a:t>
            </a:r>
          </a:p>
          <a:p>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483D8B"/>
                </a:solidFill>
                <a:latin typeface="Consolas" panose="020B0609020204030204" pitchFamily="49" charset="0"/>
              </a:rPr>
              <a:t>main</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argc</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char</a:t>
            </a:r>
            <a:r>
              <a:rPr lang="cs-CZ">
                <a:solidFill>
                  <a:srgbClr val="000000"/>
                </a:solidFill>
                <a:latin typeface="Consolas" panose="020B0609020204030204" pitchFamily="49" charset="0"/>
              </a:rPr>
              <a:t>  </a:t>
            </a:r>
            <a:r>
              <a:rPr lang="cs-CZ" err="1">
                <a:solidFill>
                  <a:srgbClr val="808080"/>
                </a:solidFill>
                <a:latin typeface="Consolas" panose="020B0609020204030204" pitchFamily="49" charset="0"/>
              </a:rPr>
              <a:t>argv</a:t>
            </a:r>
            <a:r>
              <a:rPr lang="cs-CZ">
                <a:solidFill>
                  <a:srgbClr val="FF9900"/>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9900"/>
                </a:solidFill>
                <a:latin typeface="Consolas" panose="020B0609020204030204" pitchFamily="49" charset="0"/>
              </a:rPr>
              <a:t>{</a:t>
            </a:r>
            <a:endParaRPr lang="en-GB">
              <a:solidFill>
                <a:srgbClr val="FF9900"/>
              </a:solidFill>
              <a:latin typeface="Consolas" panose="020B0609020204030204" pitchFamily="49" charset="0"/>
            </a:endParaRPr>
          </a:p>
          <a:p>
            <a:pPr lvl="1"/>
            <a:r>
              <a:rPr lang="en-GB">
                <a:solidFill>
                  <a:srgbClr val="0000FF"/>
                </a:solidFill>
                <a:latin typeface="Consolas" panose="020B0609020204030204" pitchFamily="49" charset="0"/>
              </a:rPr>
              <a:t>char</a:t>
            </a:r>
            <a:r>
              <a:rPr lang="en-GB">
                <a:solidFill>
                  <a:srgbClr val="FF9900"/>
                </a:solidFill>
                <a:latin typeface="Consolas" panose="020B0609020204030204" pitchFamily="49" charset="0"/>
              </a:rPr>
              <a:t> </a:t>
            </a:r>
            <a:r>
              <a:rPr lang="en-GB">
                <a:solidFill>
                  <a:srgbClr val="808080"/>
                </a:solidFill>
                <a:latin typeface="Consolas" panose="020B0609020204030204" pitchFamily="49" charset="0"/>
              </a:rPr>
              <a:t>str</a:t>
            </a:r>
            <a:r>
              <a:rPr lang="en-GB">
                <a:solidFill>
                  <a:srgbClr val="FF9900"/>
                </a:solidFill>
                <a:latin typeface="Consolas" panose="020B0609020204030204" pitchFamily="49" charset="0"/>
              </a:rPr>
              <a:t>[</a:t>
            </a:r>
            <a:r>
              <a:rPr lang="en-GB">
                <a:solidFill>
                  <a:srgbClr val="000000"/>
                </a:solidFill>
                <a:latin typeface="Consolas" panose="020B0609020204030204" pitchFamily="49" charset="0"/>
              </a:rPr>
              <a:t>80</a:t>
            </a:r>
            <a:r>
              <a:rPr lang="en-GB">
                <a:solidFill>
                  <a:srgbClr val="FF9900"/>
                </a:solidFill>
                <a:latin typeface="Consolas" panose="020B0609020204030204" pitchFamily="49" charset="0"/>
              </a:rPr>
              <a:t>]</a:t>
            </a:r>
            <a:r>
              <a:rPr lang="en-GB">
                <a:solidFill>
                  <a:srgbClr val="000000"/>
                </a:solidFill>
                <a:latin typeface="Consolas" panose="020B0609020204030204" pitchFamily="49" charset="0"/>
              </a:rPr>
              <a:t>;</a:t>
            </a:r>
          </a:p>
          <a:p>
            <a:r>
              <a:rPr lang="en-GB">
                <a:solidFill>
                  <a:srgbClr val="FF9900"/>
                </a:solidFill>
                <a:latin typeface="Consolas" panose="020B0609020204030204" pitchFamily="49" charset="0"/>
              </a:rPr>
              <a:t>	</a:t>
            </a:r>
            <a:r>
              <a:rPr lang="en-US" err="1">
                <a:solidFill>
                  <a:srgbClr val="483D8B"/>
                </a:solidFill>
                <a:latin typeface="Consolas" panose="020B0609020204030204" pitchFamily="49" charset="0"/>
              </a:rPr>
              <a:t>sprintf</a:t>
            </a:r>
            <a:r>
              <a:rPr lang="en-US">
                <a:solidFill>
                  <a:srgbClr val="FF9900"/>
                </a:solidFill>
                <a:latin typeface="Consolas" panose="020B0609020204030204" pitchFamily="49" charset="0"/>
              </a:rPr>
              <a:t>(</a:t>
            </a:r>
            <a:r>
              <a:rPr lang="en-US">
                <a:solidFill>
                  <a:srgbClr val="808080"/>
                </a:solidFill>
                <a:latin typeface="Consolas" panose="020B0609020204030204" pitchFamily="49" charset="0"/>
              </a:rPr>
              <a:t>str</a:t>
            </a:r>
            <a:r>
              <a:rPr lang="en-US">
                <a:solidFill>
                  <a:srgbClr val="000000"/>
                </a:solidFill>
                <a:latin typeface="Consolas" panose="020B0609020204030204" pitchFamily="49" charset="0"/>
              </a:rPr>
              <a:t>,</a:t>
            </a:r>
            <a:r>
              <a:rPr lang="en-US">
                <a:solidFill>
                  <a:srgbClr val="FF9900"/>
                </a:solidFill>
                <a:latin typeface="Consolas" panose="020B0609020204030204" pitchFamily="49" charset="0"/>
              </a:rPr>
              <a:t> </a:t>
            </a:r>
            <a:r>
              <a:rPr lang="en-US">
                <a:solidFill>
                  <a:srgbClr val="A31515"/>
                </a:solidFill>
                <a:latin typeface="Consolas" panose="020B0609020204030204" pitchFamily="49" charset="0"/>
              </a:rPr>
              <a:t>"Value of Pi = %f"</a:t>
            </a:r>
            <a:r>
              <a:rPr lang="en-US">
                <a:solidFill>
                  <a:srgbClr val="000000"/>
                </a:solidFill>
                <a:latin typeface="Consolas" panose="020B0609020204030204" pitchFamily="49" charset="0"/>
              </a:rPr>
              <a:t>,</a:t>
            </a:r>
            <a:r>
              <a:rPr lang="en-US">
                <a:solidFill>
                  <a:srgbClr val="FF9900"/>
                </a:solidFill>
                <a:latin typeface="Consolas" panose="020B0609020204030204" pitchFamily="49" charset="0"/>
              </a:rPr>
              <a:t> </a:t>
            </a:r>
            <a:r>
              <a:rPr lang="en-US">
                <a:solidFill>
                  <a:srgbClr val="808080"/>
                </a:solidFill>
                <a:latin typeface="Consolas" panose="020B0609020204030204" pitchFamily="49" charset="0"/>
              </a:rPr>
              <a:t>M_PI</a:t>
            </a:r>
            <a:r>
              <a:rPr lang="en-US">
                <a:solidFill>
                  <a:srgbClr val="FF9900"/>
                </a:solidFill>
                <a:latin typeface="Consolas" panose="020B0609020204030204" pitchFamily="49" charset="0"/>
              </a:rPr>
              <a:t>);</a:t>
            </a:r>
          </a:p>
          <a:p>
            <a:pPr lvl="1"/>
            <a:r>
              <a:rPr lang="en-US">
                <a:solidFill>
                  <a:srgbClr val="483D8B"/>
                </a:solidFill>
                <a:latin typeface="Consolas" panose="020B0609020204030204" pitchFamily="49" charset="0"/>
              </a:rPr>
              <a:t>puts</a:t>
            </a:r>
            <a:r>
              <a:rPr lang="en-US">
                <a:solidFill>
                  <a:srgbClr val="FF9900"/>
                </a:solidFill>
                <a:latin typeface="Consolas" panose="020B0609020204030204" pitchFamily="49" charset="0"/>
              </a:rPr>
              <a:t>(</a:t>
            </a:r>
            <a:r>
              <a:rPr lang="en-US">
                <a:solidFill>
                  <a:srgbClr val="808080"/>
                </a:solidFill>
                <a:latin typeface="Consolas" panose="020B0609020204030204" pitchFamily="49" charset="0"/>
              </a:rPr>
              <a:t>str</a:t>
            </a:r>
            <a:r>
              <a:rPr lang="en-US">
                <a:solidFill>
                  <a:srgbClr val="FF9900"/>
                </a:solidFill>
                <a:latin typeface="Consolas" panose="020B0609020204030204" pitchFamily="49" charset="0"/>
              </a:rPr>
              <a:t>)</a:t>
            </a:r>
            <a:r>
              <a:rPr lang="en-GB">
                <a:solidFill>
                  <a:srgbClr val="000000"/>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a:solidFill>
                  <a:srgbClr val="0000FF"/>
                </a:solidFill>
                <a:latin typeface="Consolas" panose="020B0609020204030204" pitchFamily="49" charset="0"/>
              </a:rPr>
              <a:t>return</a:t>
            </a:r>
            <a:r>
              <a:rPr lang="cs-CZ">
                <a:solidFill>
                  <a:srgbClr val="000000"/>
                </a:solidFill>
                <a:latin typeface="Consolas" panose="020B0609020204030204" pitchFamily="49" charset="0"/>
              </a:rPr>
              <a:t> 0;</a:t>
            </a:r>
          </a:p>
          <a:p>
            <a:r>
              <a:rPr lang="cs-CZ">
                <a:solidFill>
                  <a:srgbClr val="FF9900"/>
                </a:solidFill>
                <a:latin typeface="Consolas" panose="020B0609020204030204" pitchFamily="49" charset="0"/>
              </a:rPr>
              <a:t>}</a:t>
            </a:r>
            <a:endParaRPr lang="cs-CZ"/>
          </a:p>
        </p:txBody>
      </p:sp>
    </p:spTree>
    <p:extLst>
      <p:ext uri="{BB962C8B-B14F-4D97-AF65-F5344CB8AC3E}">
        <p14:creationId xmlns:p14="http://schemas.microsoft.com/office/powerpoint/2010/main" val="4218901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a:t>
            </a:r>
            <a:r>
              <a:rPr lang="en-GB" sz="4000" b="1" err="1"/>
              <a:t>stdout</a:t>
            </a:r>
            <a:endParaRPr lang="en-GB"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dirty="0"/>
              <a:t>Object-oriented stream output class.</a:t>
            </a:r>
          </a:p>
          <a:p>
            <a:pPr marL="645750" indent="-285750">
              <a:buFont typeface="Arial" panose="020B0604020202020204" pitchFamily="34" charset="0"/>
              <a:buChar char="•"/>
            </a:pPr>
            <a:r>
              <a:rPr lang="en-GB" sz="2800" dirty="0"/>
              <a:t>Doesn’t write to console, writes to output stream (which is console).</a:t>
            </a:r>
          </a:p>
          <a:p>
            <a:pPr marL="645750" indent="-285750">
              <a:buFont typeface="Arial" panose="020B0604020202020204" pitchFamily="34" charset="0"/>
              <a:buChar char="•"/>
            </a:pPr>
            <a:r>
              <a:rPr lang="en-GB" sz="2800" dirty="0"/>
              <a:t>We need to include iostream to our code.</a:t>
            </a:r>
          </a:p>
          <a:p>
            <a:pPr marL="645750" indent="-285750">
              <a:buFont typeface="Arial" panose="020B0604020202020204" pitchFamily="34" charset="0"/>
              <a:buChar char="•"/>
            </a:pPr>
            <a:r>
              <a:rPr lang="en-GB" sz="2800" dirty="0"/>
              <a:t>Use overloaded left-shift operator for output.</a:t>
            </a:r>
          </a:p>
          <a:p>
            <a:pPr marL="645750" indent="-285750">
              <a:buFont typeface="Arial" panose="020B0604020202020204" pitchFamily="34" charset="0"/>
              <a:buChar char="•"/>
            </a:pPr>
            <a:r>
              <a:rPr lang="en-GB" sz="2800" dirty="0"/>
              <a:t>Different approach for the same thing (sending an output).</a:t>
            </a:r>
          </a:p>
          <a:p>
            <a:pPr marL="645750" indent="-285750">
              <a:buFont typeface="Arial" panose="020B0604020202020204" pitchFamily="34" charset="0"/>
              <a:buChar char="•"/>
            </a:pPr>
            <a:r>
              <a:rPr lang="en-GB" sz="2800" dirty="0"/>
              <a:t>Very commonly used.</a:t>
            </a:r>
          </a:p>
          <a:p>
            <a:pPr marL="645750" indent="-285750">
              <a:buFont typeface="Arial" panose="020B0604020202020204" pitchFamily="34" charset="0"/>
              <a:buChar char="•"/>
            </a:pPr>
            <a:r>
              <a:rPr lang="en-GB" sz="2800" dirty="0"/>
              <a:t>Not really object-oriented use.</a:t>
            </a:r>
          </a:p>
          <a:p>
            <a:pPr marL="645750" indent="-285750">
              <a:buFont typeface="Arial" panose="020B0604020202020204" pitchFamily="34" charset="0"/>
              <a:buChar char="•"/>
            </a:pPr>
            <a:r>
              <a:rPr lang="en-GB" sz="2800" dirty="0"/>
              <a:t>Nasty overload of the left-shift operator (semantic problem).</a:t>
            </a:r>
          </a:p>
          <a:p>
            <a:pPr marL="645750" indent="-285750">
              <a:buFont typeface="Arial" panose="020B0604020202020204" pitchFamily="34" charset="0"/>
              <a:buChar char="•"/>
            </a:pPr>
            <a:r>
              <a:rPr lang="en-GB" sz="2800" dirty="0"/>
              <a:t>Compilation of code with std::</a:t>
            </a:r>
            <a:r>
              <a:rPr lang="en-GB" sz="2800" dirty="0" err="1"/>
              <a:t>cout</a:t>
            </a:r>
            <a:r>
              <a:rPr lang="en-GB" sz="2800" dirty="0"/>
              <a:t> produces bigger binaries on static compilation supported system (UNIX).</a:t>
            </a:r>
          </a:p>
        </p:txBody>
      </p:sp>
      <p:sp>
        <p:nvSpPr>
          <p:cNvPr id="2" name="TextovéPole 1">
            <a:extLst>
              <a:ext uri="{FF2B5EF4-FFF2-40B4-BE49-F238E27FC236}">
                <a16:creationId xmlns:a16="http://schemas.microsoft.com/office/drawing/2014/main" id="{09911FE7-2C6C-4F14-BDFD-D757E17B1E98}"/>
              </a:ext>
            </a:extLst>
          </p:cNvPr>
          <p:cNvSpPr txBox="1"/>
          <p:nvPr/>
        </p:nvSpPr>
        <p:spPr>
          <a:xfrm>
            <a:off x="8292757" y="449994"/>
            <a:ext cx="362455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#include &lt;iostream&gt;</a:t>
            </a:r>
          </a:p>
        </p:txBody>
      </p:sp>
    </p:spTree>
    <p:extLst>
      <p:ext uri="{BB962C8B-B14F-4D97-AF65-F5344CB8AC3E}">
        <p14:creationId xmlns:p14="http://schemas.microsoft.com/office/powerpoint/2010/main" val="3781565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Using stdin</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Object-oriented stream input class.</a:t>
            </a:r>
          </a:p>
          <a:p>
            <a:pPr marL="645750" indent="-285750">
              <a:buFont typeface="Arial" panose="020B0604020202020204" pitchFamily="34" charset="0"/>
              <a:buChar char="•"/>
            </a:pPr>
            <a:r>
              <a:rPr lang="en-GB" sz="2800"/>
              <a:t>Doesn’t read from console, reads from input stream (which is console).</a:t>
            </a:r>
          </a:p>
          <a:p>
            <a:pPr marL="645750" indent="-285750">
              <a:buFont typeface="Arial" panose="020B0604020202020204" pitchFamily="34" charset="0"/>
              <a:buChar char="•"/>
            </a:pPr>
            <a:r>
              <a:rPr lang="en-GB" sz="2800"/>
              <a:t>We need to include iostream to our code.</a:t>
            </a:r>
          </a:p>
          <a:p>
            <a:pPr marL="645750" indent="-285750">
              <a:buFont typeface="Arial" panose="020B0604020202020204" pitchFamily="34" charset="0"/>
              <a:buChar char="•"/>
            </a:pPr>
            <a:r>
              <a:rPr lang="en-GB" sz="2800"/>
              <a:t>Use overloaded right-shift operator for input.</a:t>
            </a:r>
          </a:p>
          <a:p>
            <a:pPr marL="645750" indent="-285750">
              <a:buFont typeface="Arial" panose="020B0604020202020204" pitchFamily="34" charset="0"/>
              <a:buChar char="•"/>
            </a:pPr>
            <a:r>
              <a:rPr lang="en-GB" sz="2800"/>
              <a:t>Different approach for the same thing (sending an input).</a:t>
            </a:r>
          </a:p>
          <a:p>
            <a:pPr marL="645750" indent="-285750">
              <a:buFont typeface="Arial" panose="020B0604020202020204" pitchFamily="34" charset="0"/>
              <a:buChar char="•"/>
            </a:pPr>
            <a:r>
              <a:rPr lang="en-GB" sz="2800"/>
              <a:t>Very commonly used.</a:t>
            </a:r>
          </a:p>
          <a:p>
            <a:pPr marL="645750" indent="-285750">
              <a:buFont typeface="Arial" panose="020B0604020202020204" pitchFamily="34" charset="0"/>
              <a:buChar char="•"/>
            </a:pPr>
            <a:r>
              <a:rPr lang="en-GB" sz="2800"/>
              <a:t>Not really object-oriented use.</a:t>
            </a:r>
          </a:p>
          <a:p>
            <a:pPr marL="645750" indent="-285750">
              <a:buFont typeface="Arial" panose="020B0604020202020204" pitchFamily="34" charset="0"/>
              <a:buChar char="•"/>
            </a:pPr>
            <a:r>
              <a:rPr lang="en-GB" sz="2800"/>
              <a:t>Nasty overload of the right-shift operator (semantic problem).</a:t>
            </a:r>
          </a:p>
          <a:p>
            <a:pPr marL="645750" indent="-285750">
              <a:buFont typeface="Arial" panose="020B0604020202020204" pitchFamily="34" charset="0"/>
              <a:buChar char="•"/>
            </a:pPr>
            <a:r>
              <a:rPr lang="en-GB" sz="2800"/>
              <a:t>Compilation of code with std::</a:t>
            </a:r>
            <a:r>
              <a:rPr lang="en-GB" sz="2800" err="1"/>
              <a:t>cin</a:t>
            </a:r>
            <a:r>
              <a:rPr lang="en-GB" sz="2800"/>
              <a:t> produces bigger binaries on static compilation supported system (UNIX).</a:t>
            </a:r>
          </a:p>
        </p:txBody>
      </p:sp>
    </p:spTree>
    <p:extLst>
      <p:ext uri="{BB962C8B-B14F-4D97-AF65-F5344CB8AC3E}">
        <p14:creationId xmlns:p14="http://schemas.microsoft.com/office/powerpoint/2010/main" val="1711006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for practising</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873760" indent="-514350">
              <a:buFont typeface="+mj-lt"/>
              <a:buAutoNum type="arabicPeriod"/>
            </a:pPr>
            <a:r>
              <a:rPr lang="en-GB" sz="2800"/>
              <a:t>Write a program that allows the user to enter the number of points scored in a programming class (0-100). A scoring grade response for a user: </a:t>
            </a:r>
            <a:br>
              <a:rPr lang="en-GB" sz="2800">
                <a:cs typeface="Calibri"/>
              </a:rPr>
            </a:br>
            <a:r>
              <a:rPr lang="en-GB" sz="2800"/>
              <a:t>0-49 F, 50-59 E, 60-69 D, 70-79 C, 80-89 B, 90-100 A. If the user scored 100 points, then notify the user that they got a perfect score.</a:t>
            </a:r>
            <a:endParaRPr lang="cs-CZ"/>
          </a:p>
          <a:p>
            <a:pPr marL="873760" indent="-514350">
              <a:buFont typeface="+mj-lt"/>
              <a:buAutoNum type="arabicPeriod"/>
            </a:pPr>
            <a:r>
              <a:rPr lang="en-GB" sz="2800"/>
              <a:t>Write a simple program which prints a menu (5 items) to console, reads a user choice (an integer), prints it back to console some statement based on the choice and prints menu again. Make one item as exit option for user.</a:t>
            </a:r>
            <a:endParaRPr lang="en-GB" sz="2800">
              <a:cs typeface="Calibri"/>
            </a:endParaRPr>
          </a:p>
          <a:p>
            <a:pPr marL="873760" indent="-514350">
              <a:buFont typeface="+mj-lt"/>
              <a:buAutoNum type="arabicPeriod"/>
            </a:pPr>
            <a:r>
              <a:rPr lang="en-GB" sz="2800"/>
              <a:t>Write a temperature converter. Ask user for an input type temperature first (°C, °F or Kelvin), an input value and print three values in °C, °F and Kelvins respectively. The printed value should represent an input value in the scale. It must be converter appropriately. Don’t forget to check if the value of the temperature is valid.</a:t>
            </a:r>
            <a:endParaRPr lang="en-GB" sz="2800">
              <a:cs typeface="Calibri"/>
            </a:endParaRPr>
          </a:p>
        </p:txBody>
      </p:sp>
    </p:spTree>
    <p:extLst>
      <p:ext uri="{BB962C8B-B14F-4D97-AF65-F5344CB8AC3E}">
        <p14:creationId xmlns:p14="http://schemas.microsoft.com/office/powerpoint/2010/main" val="196001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pointers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1069735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Pointers</a:t>
            </a:r>
          </a:p>
        </p:txBody>
      </p:sp>
      <p:sp>
        <p:nvSpPr>
          <p:cNvPr id="5" name="TextovéPole 4"/>
          <p:cNvSpPr txBox="1"/>
          <p:nvPr/>
        </p:nvSpPr>
        <p:spPr>
          <a:xfrm>
            <a:off x="0" y="1477109"/>
            <a:ext cx="12191999" cy="4832092"/>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a:t>Useful, powerful and dangerous feature in C/C++.</a:t>
            </a:r>
            <a:endParaRPr lang="cs-CZ"/>
          </a:p>
          <a:p>
            <a:pPr marL="645160" indent="-285750">
              <a:buFont typeface="Arial" panose="020B0604020202020204" pitchFamily="34" charset="0"/>
              <a:buChar char="•"/>
            </a:pPr>
            <a:r>
              <a:rPr lang="en-GB" sz="2800"/>
              <a:t>It stores a pointer to a memory type – </a:t>
            </a:r>
            <a:r>
              <a:rPr lang="en-GB" sz="2800">
                <a:latin typeface="Consolas"/>
              </a:rPr>
              <a:t>int *</a:t>
            </a:r>
            <a:r>
              <a:rPr lang="en-GB" sz="2800"/>
              <a:t> =&gt; a pointer to an integer value.</a:t>
            </a:r>
            <a:endParaRPr lang="en-GB" sz="2800">
              <a:cs typeface="Calibri"/>
            </a:endParaRPr>
          </a:p>
          <a:p>
            <a:pPr marL="645160" indent="-285750">
              <a:buFont typeface="Arial" panose="020B0604020202020204" pitchFamily="34" charset="0"/>
              <a:buChar char="•"/>
            </a:pPr>
            <a:r>
              <a:rPr lang="en-GB" sz="2800"/>
              <a:t>Mutable =&gt; they can be reassigned to a new memory space.</a:t>
            </a:r>
            <a:endParaRPr lang="en-GB" sz="2800">
              <a:cs typeface="Calibri"/>
            </a:endParaRPr>
          </a:p>
          <a:p>
            <a:pPr marL="645160" indent="-285750">
              <a:buFont typeface="Arial" panose="020B0604020202020204" pitchFamily="34" charset="0"/>
              <a:buChar char="•"/>
            </a:pPr>
            <a:r>
              <a:rPr lang="en-GB" sz="2800"/>
              <a:t>A value can be extracted from a pointer.</a:t>
            </a:r>
            <a:endParaRPr lang="en-GB" sz="2800">
              <a:cs typeface="Calibri"/>
            </a:endParaRPr>
          </a:p>
          <a:p>
            <a:pPr marL="645160" indent="-285750">
              <a:buFont typeface="Arial" panose="020B0604020202020204" pitchFamily="34" charset="0"/>
              <a:buChar char="•"/>
            </a:pPr>
            <a:r>
              <a:rPr lang="en-GB" sz="2800"/>
              <a:t>A memory address can be extracted from a pointer.</a:t>
            </a:r>
            <a:endParaRPr lang="en-GB" sz="2800">
              <a:cs typeface="Calibri"/>
            </a:endParaRPr>
          </a:p>
          <a:p>
            <a:pPr marL="645160" indent="-285750">
              <a:buFont typeface="Arial" panose="020B0604020202020204" pitchFamily="34" charset="0"/>
              <a:buChar char="•"/>
            </a:pPr>
            <a:r>
              <a:rPr lang="en-GB" sz="2800"/>
              <a:t>Can be null =&gt; there are pointing nowhere.</a:t>
            </a:r>
            <a:endParaRPr lang="en-GB" sz="2800">
              <a:cs typeface="Calibri"/>
            </a:endParaRPr>
          </a:p>
          <a:p>
            <a:pPr marL="645160" indent="-285750">
              <a:buFont typeface="Arial" panose="020B0604020202020204" pitchFamily="34" charset="0"/>
              <a:buChar char="•"/>
            </a:pPr>
            <a:r>
              <a:rPr lang="en-GB" sz="2800"/>
              <a:t>A pointer could point to another pointer – </a:t>
            </a:r>
            <a:r>
              <a:rPr lang="en-GB" sz="2800">
                <a:latin typeface="Consolas"/>
              </a:rPr>
              <a:t>int</a:t>
            </a:r>
            <a:r>
              <a:rPr lang="en-GB" sz="2800">
                <a:latin typeface="Consolas"/>
                <a:cs typeface="Calibri"/>
              </a:rPr>
              <a:t> **</a:t>
            </a:r>
            <a:r>
              <a:rPr lang="en-GB" sz="2800">
                <a:latin typeface="Calibri"/>
                <a:cs typeface="Calibri"/>
              </a:rPr>
              <a:t> </a:t>
            </a:r>
            <a:r>
              <a:rPr lang="en-GB" sz="2800"/>
              <a:t>=&gt; a pointer to an integer pointer. Useful for 2D arrays.</a:t>
            </a:r>
            <a:endParaRPr lang="en-GB" sz="2800">
              <a:cs typeface="Calibri"/>
            </a:endParaRPr>
          </a:p>
          <a:p>
            <a:pPr marL="645160" indent="-285750">
              <a:buFont typeface="Arial" panose="020B0604020202020204" pitchFamily="34" charset="0"/>
              <a:buChar char="•"/>
            </a:pPr>
            <a:r>
              <a:rPr lang="en-GB" sz="2800">
                <a:cs typeface="Calibri"/>
              </a:rPr>
              <a:t>A void pointer (</a:t>
            </a:r>
            <a:r>
              <a:rPr lang="en-GB" sz="2800">
                <a:latin typeface="Consolas"/>
                <a:cs typeface="Calibri"/>
              </a:rPr>
              <a:t>void *</a:t>
            </a:r>
            <a:r>
              <a:rPr lang="en-GB" sz="2800">
                <a:cs typeface="Calibri"/>
              </a:rPr>
              <a:t>) =&gt; a general-purpose pointer which can points to anything (a dangerous think in C).</a:t>
            </a:r>
          </a:p>
          <a:p>
            <a:pPr marL="645160" indent="-285750">
              <a:buFont typeface="Arial" panose="020B0604020202020204" pitchFamily="34" charset="0"/>
              <a:buChar char="•"/>
            </a:pPr>
            <a:r>
              <a:rPr lang="en-GB" sz="2800">
                <a:cs typeface="Calibri"/>
              </a:rPr>
              <a:t>Use of </a:t>
            </a:r>
            <a:r>
              <a:rPr lang="en-GB" sz="2800">
                <a:latin typeface="Consolas"/>
              </a:rPr>
              <a:t>new</a:t>
            </a:r>
            <a:r>
              <a:rPr lang="en-GB" sz="2800">
                <a:cs typeface="Calibri"/>
              </a:rPr>
              <a:t> and </a:t>
            </a:r>
            <a:r>
              <a:rPr lang="en-GB" sz="2800">
                <a:latin typeface="Consolas"/>
              </a:rPr>
              <a:t>delete</a:t>
            </a:r>
            <a:r>
              <a:rPr lang="en-GB" sz="2800">
                <a:cs typeface="Calibri"/>
              </a:rPr>
              <a:t> keywords in C++.</a:t>
            </a:r>
          </a:p>
        </p:txBody>
      </p:sp>
    </p:spTree>
    <p:extLst>
      <p:ext uri="{BB962C8B-B14F-4D97-AF65-F5344CB8AC3E}">
        <p14:creationId xmlns:p14="http://schemas.microsoft.com/office/powerpoint/2010/main" val="3575758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Pointers – syntax</a:t>
            </a:r>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GB" sz="2800"/>
              <a:t>We can:</a:t>
            </a:r>
            <a:br>
              <a:rPr lang="en-GB" sz="2800"/>
            </a:br>
            <a:r>
              <a:rPr lang="en-GB" sz="2800"/>
              <a:t>- print the value stored in memory where pointer is pointing to</a:t>
            </a:r>
            <a:br>
              <a:rPr lang="en-GB" sz="2800"/>
            </a:br>
            <a:r>
              <a:rPr lang="en-GB" sz="2800"/>
              <a:t>- change the value stored …</a:t>
            </a:r>
            <a:br>
              <a:rPr lang="en-GB" sz="2800"/>
            </a:br>
            <a:r>
              <a:rPr lang="en-GB" sz="2800"/>
              <a:t>- print the address value of the pointer</a:t>
            </a:r>
          </a:p>
        </p:txBody>
      </p:sp>
      <p:sp>
        <p:nvSpPr>
          <p:cNvPr id="2" name="Obdélník 1">
            <a:extLst>
              <a:ext uri="{FF2B5EF4-FFF2-40B4-BE49-F238E27FC236}">
                <a16:creationId xmlns:a16="http://schemas.microsoft.com/office/drawing/2014/main" id="{913D846E-2E53-446A-BABF-F7B083EECC34}"/>
              </a:ext>
            </a:extLst>
          </p:cNvPr>
          <p:cNvSpPr/>
          <p:nvPr/>
        </p:nvSpPr>
        <p:spPr>
          <a:xfrm>
            <a:off x="414216" y="3616090"/>
            <a:ext cx="6846278" cy="2585323"/>
          </a:xfrm>
          <a:prstGeom prst="rect">
            <a:avLst/>
          </a:prstGeom>
        </p:spPr>
        <p:txBody>
          <a:bodyPr wrap="square" anchor="t">
            <a:spAutoFit/>
          </a:bodyPr>
          <a:lstStyle/>
          <a:p>
            <a:r>
              <a:rPr lang="cs-CZ" err="1">
                <a:solidFill>
                  <a:srgbClr val="0000FF"/>
                </a:solidFill>
                <a:latin typeface="Consolas"/>
              </a:rPr>
              <a:t>int</a:t>
            </a:r>
            <a:r>
              <a:rPr lang="cs-CZ">
                <a:solidFill>
                  <a:srgbClr val="000000"/>
                </a:solidFill>
                <a:latin typeface="Consolas"/>
              </a:rPr>
              <a:t>  var = 20;  </a:t>
            </a:r>
            <a:r>
              <a:rPr lang="cs-CZ">
                <a:solidFill>
                  <a:srgbClr val="008000"/>
                </a:solidFill>
                <a:latin typeface="Consolas"/>
              </a:rPr>
              <a:t>/</a:t>
            </a:r>
            <a:r>
              <a:rPr lang="en-GB">
                <a:solidFill>
                  <a:srgbClr val="008000"/>
                </a:solidFill>
                <a:latin typeface="Consolas"/>
              </a:rPr>
              <a:t>/</a:t>
            </a:r>
            <a:r>
              <a:rPr lang="cs-CZ">
                <a:solidFill>
                  <a:srgbClr val="008000"/>
                </a:solidFill>
                <a:latin typeface="Consolas"/>
              </a:rPr>
              <a:t> </a:t>
            </a:r>
            <a:r>
              <a:rPr lang="cs-CZ" err="1">
                <a:solidFill>
                  <a:srgbClr val="008000"/>
                </a:solidFill>
                <a:latin typeface="Consolas"/>
              </a:rPr>
              <a:t>actual</a:t>
            </a:r>
            <a:r>
              <a:rPr lang="cs-CZ">
                <a:solidFill>
                  <a:srgbClr val="008000"/>
                </a:solidFill>
                <a:latin typeface="Consolas"/>
              </a:rPr>
              <a:t> </a:t>
            </a:r>
            <a:r>
              <a:rPr lang="cs-CZ" err="1">
                <a:solidFill>
                  <a:srgbClr val="008000"/>
                </a:solidFill>
                <a:latin typeface="Consolas"/>
              </a:rPr>
              <a:t>variable</a:t>
            </a:r>
            <a:r>
              <a:rPr lang="cs-CZ">
                <a:solidFill>
                  <a:srgbClr val="008000"/>
                </a:solidFill>
                <a:latin typeface="Consolas"/>
              </a:rPr>
              <a:t> </a:t>
            </a:r>
            <a:r>
              <a:rPr lang="cs-CZ" err="1">
                <a:solidFill>
                  <a:srgbClr val="008000"/>
                </a:solidFill>
                <a:latin typeface="Consolas"/>
              </a:rPr>
              <a:t>declaration</a:t>
            </a:r>
            <a:endParaRPr lang="cs-CZ">
              <a:solidFill>
                <a:srgbClr val="000000"/>
              </a:solidFill>
              <a:latin typeface="Consolas"/>
            </a:endParaRPr>
          </a:p>
          <a:p>
            <a:r>
              <a:rPr lang="cs-CZ" err="1">
                <a:solidFill>
                  <a:srgbClr val="0000FF"/>
                </a:solidFill>
                <a:latin typeface="Consolas"/>
              </a:rPr>
              <a:t>int</a:t>
            </a:r>
            <a:r>
              <a:rPr lang="cs-CZ">
                <a:solidFill>
                  <a:srgbClr val="000000"/>
                </a:solidFill>
                <a:latin typeface="Consolas"/>
              </a:rPr>
              <a:t>  * ip;      </a:t>
            </a:r>
            <a:r>
              <a:rPr lang="cs-CZ">
                <a:solidFill>
                  <a:srgbClr val="008000"/>
                </a:solidFill>
                <a:latin typeface="Consolas"/>
              </a:rPr>
              <a:t>/</a:t>
            </a:r>
            <a:r>
              <a:rPr lang="en-GB">
                <a:solidFill>
                  <a:srgbClr val="008000"/>
                </a:solidFill>
                <a:latin typeface="Consolas"/>
              </a:rPr>
              <a:t>/</a:t>
            </a:r>
            <a:r>
              <a:rPr lang="cs-CZ">
                <a:solidFill>
                  <a:srgbClr val="008000"/>
                </a:solidFill>
                <a:latin typeface="Consolas"/>
              </a:rPr>
              <a:t> pointer </a:t>
            </a:r>
            <a:r>
              <a:rPr lang="cs-CZ" err="1">
                <a:solidFill>
                  <a:srgbClr val="008000"/>
                </a:solidFill>
                <a:latin typeface="Consolas"/>
              </a:rPr>
              <a:t>variable</a:t>
            </a:r>
            <a:r>
              <a:rPr lang="cs-CZ">
                <a:solidFill>
                  <a:srgbClr val="008000"/>
                </a:solidFill>
                <a:latin typeface="Consolas"/>
              </a:rPr>
              <a:t> </a:t>
            </a:r>
            <a:r>
              <a:rPr lang="cs-CZ" err="1">
                <a:solidFill>
                  <a:srgbClr val="008000"/>
                </a:solidFill>
                <a:latin typeface="Consolas"/>
              </a:rPr>
              <a:t>declaration</a:t>
            </a:r>
            <a:endParaRPr lang="cs-CZ">
              <a:solidFill>
                <a:srgbClr val="000000"/>
              </a:solidFill>
              <a:latin typeface="Consolas"/>
            </a:endParaRPr>
          </a:p>
          <a:p>
            <a:r>
              <a:rPr lang="en-US">
                <a:solidFill>
                  <a:srgbClr val="008000"/>
                </a:solidFill>
                <a:latin typeface="Consolas" panose="020B0609020204030204" pitchFamily="49" charset="0"/>
              </a:rPr>
              <a:t>// store address of var in pointer variable</a:t>
            </a:r>
            <a:endParaRPr lang="en-US">
              <a:solidFill>
                <a:srgbClr val="000000"/>
              </a:solidFill>
              <a:latin typeface="Consolas" panose="020B0609020204030204" pitchFamily="49" charset="0"/>
            </a:endParaRPr>
          </a:p>
          <a:p>
            <a:r>
              <a:rPr lang="en-US" err="1">
                <a:solidFill>
                  <a:srgbClr val="000000"/>
                </a:solidFill>
                <a:latin typeface="Consolas"/>
              </a:rPr>
              <a:t>ip</a:t>
            </a:r>
            <a:r>
              <a:rPr lang="en-US">
                <a:solidFill>
                  <a:srgbClr val="000000"/>
                </a:solidFill>
                <a:latin typeface="Consolas"/>
              </a:rPr>
              <a:t> = &amp;var; </a:t>
            </a:r>
            <a:endParaRPr lang="cs-CZ">
              <a:solidFill>
                <a:srgbClr val="000000"/>
              </a:solidFill>
              <a:latin typeface="Consolas" panose="020B0609020204030204" pitchFamily="49" charset="0"/>
            </a:endParaRPr>
          </a:p>
          <a:p>
            <a:r>
              <a:rPr lang="cs-CZ" err="1">
                <a:solidFill>
                  <a:srgbClr val="483D8B"/>
                </a:solidFill>
                <a:latin typeface="Consolas"/>
              </a:rPr>
              <a:t>printf</a:t>
            </a:r>
            <a:r>
              <a:rPr lang="cs-CZ">
                <a:solidFill>
                  <a:srgbClr val="FF1493"/>
                </a:solidFill>
                <a:latin typeface="Consolas"/>
              </a:rPr>
              <a:t>(</a:t>
            </a:r>
            <a:r>
              <a:rPr lang="cs-CZ">
                <a:solidFill>
                  <a:srgbClr val="A31515"/>
                </a:solidFill>
                <a:latin typeface="Consolas"/>
              </a:rPr>
              <a:t>"</a:t>
            </a:r>
            <a:r>
              <a:rPr lang="cs-CZ" err="1">
                <a:solidFill>
                  <a:srgbClr val="A31515"/>
                </a:solidFill>
                <a:latin typeface="Consolas"/>
              </a:rPr>
              <a:t>Address</a:t>
            </a:r>
            <a:r>
              <a:rPr lang="cs-CZ">
                <a:solidFill>
                  <a:srgbClr val="A31515"/>
                </a:solidFill>
                <a:latin typeface="Consolas"/>
              </a:rPr>
              <a:t> </a:t>
            </a:r>
            <a:r>
              <a:rPr lang="cs-CZ" err="1">
                <a:solidFill>
                  <a:srgbClr val="A31515"/>
                </a:solidFill>
                <a:latin typeface="Consolas"/>
              </a:rPr>
              <a:t>of</a:t>
            </a:r>
            <a:r>
              <a:rPr lang="cs-CZ">
                <a:solidFill>
                  <a:srgbClr val="A31515"/>
                </a:solidFill>
                <a:latin typeface="Consolas"/>
              </a:rPr>
              <a:t> var </a:t>
            </a:r>
            <a:r>
              <a:rPr lang="cs-CZ" err="1">
                <a:solidFill>
                  <a:srgbClr val="A31515"/>
                </a:solidFill>
                <a:latin typeface="Consolas"/>
              </a:rPr>
              <a:t>variable</a:t>
            </a:r>
            <a:r>
              <a:rPr lang="cs-CZ">
                <a:solidFill>
                  <a:srgbClr val="A31515"/>
                </a:solidFill>
                <a:latin typeface="Consolas"/>
              </a:rPr>
              <a:t>: </a:t>
            </a:r>
            <a:r>
              <a:rPr lang="cs-CZ">
                <a:solidFill>
                  <a:srgbClr val="3CB371"/>
                </a:solidFill>
                <a:latin typeface="Consolas"/>
              </a:rPr>
              <a:t>%x</a:t>
            </a:r>
            <a:r>
              <a:rPr lang="cs-CZ">
                <a:solidFill>
                  <a:srgbClr val="A31515"/>
                </a:solidFill>
                <a:latin typeface="Consolas"/>
              </a:rPr>
              <a:t>\n"</a:t>
            </a:r>
            <a:r>
              <a:rPr lang="cs-CZ">
                <a:solidFill>
                  <a:srgbClr val="000000"/>
                </a:solidFill>
                <a:latin typeface="Consolas"/>
              </a:rPr>
              <a:t>, &amp;var</a:t>
            </a:r>
            <a:r>
              <a:rPr lang="cs-CZ">
                <a:solidFill>
                  <a:srgbClr val="FF1493"/>
                </a:solidFill>
                <a:latin typeface="Consolas"/>
              </a:rPr>
              <a:t>)</a:t>
            </a:r>
            <a:r>
              <a:rPr lang="cs-CZ">
                <a:solidFill>
                  <a:srgbClr val="000000"/>
                </a:solidFill>
                <a:latin typeface="Consolas"/>
              </a:rPr>
              <a:t>;</a:t>
            </a:r>
          </a:p>
          <a:p>
            <a:r>
              <a:rPr lang="en-US">
                <a:solidFill>
                  <a:srgbClr val="008000"/>
                </a:solidFill>
                <a:latin typeface="Consolas" panose="020B0609020204030204" pitchFamily="49" charset="0"/>
              </a:rPr>
              <a:t>// address stored in pointer variable </a:t>
            </a:r>
            <a:endParaRPr lang="en-US">
              <a:solidFill>
                <a:srgbClr val="000000"/>
              </a:solidFill>
              <a:latin typeface="Consolas" panose="020B0609020204030204" pitchFamily="49" charset="0"/>
            </a:endParaRPr>
          </a:p>
          <a:p>
            <a:r>
              <a:rPr lang="en-US" err="1">
                <a:solidFill>
                  <a:srgbClr val="483D8B"/>
                </a:solidFill>
                <a:latin typeface="Consolas"/>
              </a:rPr>
              <a:t>printf</a:t>
            </a:r>
            <a:r>
              <a:rPr lang="en-US">
                <a:solidFill>
                  <a:srgbClr val="FF1493"/>
                </a:solidFill>
                <a:latin typeface="Consolas"/>
              </a:rPr>
              <a:t>(</a:t>
            </a:r>
            <a:r>
              <a:rPr lang="en-US">
                <a:solidFill>
                  <a:srgbClr val="A31515"/>
                </a:solidFill>
                <a:latin typeface="Consolas"/>
              </a:rPr>
              <a:t>"Address stored in </a:t>
            </a:r>
            <a:r>
              <a:rPr lang="en-US" err="1">
                <a:solidFill>
                  <a:srgbClr val="A31515"/>
                </a:solidFill>
                <a:latin typeface="Consolas"/>
              </a:rPr>
              <a:t>ip</a:t>
            </a:r>
            <a:r>
              <a:rPr lang="en-US">
                <a:solidFill>
                  <a:srgbClr val="A31515"/>
                </a:solidFill>
                <a:latin typeface="Consolas"/>
              </a:rPr>
              <a:t> variable: </a:t>
            </a:r>
            <a:r>
              <a:rPr lang="en-US">
                <a:solidFill>
                  <a:srgbClr val="3CB371"/>
                </a:solidFill>
                <a:latin typeface="Consolas"/>
              </a:rPr>
              <a:t>%x</a:t>
            </a:r>
            <a:r>
              <a:rPr lang="en-US">
                <a:solidFill>
                  <a:srgbClr val="A31515"/>
                </a:solidFill>
                <a:latin typeface="Consolas"/>
              </a:rPr>
              <a:t>\n"</a:t>
            </a:r>
            <a:r>
              <a:rPr lang="en-US">
                <a:solidFill>
                  <a:srgbClr val="000000"/>
                </a:solidFill>
                <a:latin typeface="Consolas"/>
              </a:rPr>
              <a:t>, </a:t>
            </a:r>
            <a:r>
              <a:rPr lang="en-US" err="1">
                <a:solidFill>
                  <a:srgbClr val="000000"/>
                </a:solidFill>
                <a:latin typeface="Consolas"/>
              </a:rPr>
              <a:t>ip</a:t>
            </a:r>
            <a:r>
              <a:rPr lang="en-US">
                <a:solidFill>
                  <a:srgbClr val="FF1493"/>
                </a:solidFill>
                <a:latin typeface="Consolas"/>
              </a:rPr>
              <a:t>)</a:t>
            </a:r>
            <a:r>
              <a:rPr lang="en-US">
                <a:solidFill>
                  <a:srgbClr val="000000"/>
                </a:solidFill>
                <a:latin typeface="Consolas"/>
              </a:rPr>
              <a:t>;</a:t>
            </a:r>
            <a:endParaRPr lang="cs-CZ">
              <a:solidFill>
                <a:srgbClr val="000000"/>
              </a:solidFill>
              <a:latin typeface="Consolas"/>
            </a:endParaRPr>
          </a:p>
          <a:p>
            <a:r>
              <a:rPr lang="en-US">
                <a:solidFill>
                  <a:srgbClr val="008000"/>
                </a:solidFill>
                <a:latin typeface="Consolas" panose="020B0609020204030204" pitchFamily="49" charset="0"/>
              </a:rPr>
              <a:t>// access the value using the pointer</a:t>
            </a:r>
            <a:endParaRPr lang="en-US">
              <a:solidFill>
                <a:srgbClr val="000000"/>
              </a:solidFill>
              <a:latin typeface="Consolas" panose="020B0609020204030204" pitchFamily="49" charset="0"/>
            </a:endParaRPr>
          </a:p>
          <a:p>
            <a:r>
              <a:rPr lang="en-US" err="1">
                <a:solidFill>
                  <a:srgbClr val="483D8B"/>
                </a:solidFill>
                <a:latin typeface="Consolas"/>
              </a:rPr>
              <a:t>printf</a:t>
            </a:r>
            <a:r>
              <a:rPr lang="en-US">
                <a:solidFill>
                  <a:srgbClr val="FF1493"/>
                </a:solidFill>
                <a:latin typeface="Consolas"/>
              </a:rPr>
              <a:t>(</a:t>
            </a:r>
            <a:r>
              <a:rPr lang="en-US">
                <a:solidFill>
                  <a:srgbClr val="A31515"/>
                </a:solidFill>
                <a:latin typeface="Consolas"/>
              </a:rPr>
              <a:t>"Value of *</a:t>
            </a:r>
            <a:r>
              <a:rPr lang="en-US" err="1">
                <a:solidFill>
                  <a:srgbClr val="A31515"/>
                </a:solidFill>
                <a:latin typeface="Consolas"/>
              </a:rPr>
              <a:t>ip</a:t>
            </a:r>
            <a:r>
              <a:rPr lang="en-US">
                <a:solidFill>
                  <a:srgbClr val="A31515"/>
                </a:solidFill>
                <a:latin typeface="Consolas"/>
              </a:rPr>
              <a:t> variable: </a:t>
            </a:r>
            <a:r>
              <a:rPr lang="en-US">
                <a:solidFill>
                  <a:srgbClr val="3CB371"/>
                </a:solidFill>
                <a:latin typeface="Consolas"/>
              </a:rPr>
              <a:t>%d</a:t>
            </a:r>
            <a:r>
              <a:rPr lang="en-US">
                <a:solidFill>
                  <a:srgbClr val="A31515"/>
                </a:solidFill>
                <a:latin typeface="Consolas"/>
              </a:rPr>
              <a:t>\n"</a:t>
            </a:r>
            <a:r>
              <a:rPr lang="en-US">
                <a:solidFill>
                  <a:srgbClr val="000000"/>
                </a:solidFill>
                <a:latin typeface="Consolas"/>
              </a:rPr>
              <a:t>, *</a:t>
            </a:r>
            <a:r>
              <a:rPr lang="en-US" err="1">
                <a:solidFill>
                  <a:srgbClr val="000000"/>
                </a:solidFill>
                <a:latin typeface="Consolas"/>
              </a:rPr>
              <a:t>ip</a:t>
            </a:r>
            <a:r>
              <a:rPr lang="en-US">
                <a:solidFill>
                  <a:srgbClr val="FF1493"/>
                </a:solidFill>
                <a:latin typeface="Consolas"/>
              </a:rPr>
              <a:t>)</a:t>
            </a:r>
            <a:r>
              <a:rPr lang="en-US">
                <a:solidFill>
                  <a:srgbClr val="000000"/>
                </a:solidFill>
                <a:latin typeface="Consolas"/>
              </a:rPr>
              <a:t>;</a:t>
            </a:r>
            <a:endParaRPr lang="cs-CZ">
              <a:latin typeface="Consolas"/>
            </a:endParaRPr>
          </a:p>
        </p:txBody>
      </p:sp>
      <p:sp>
        <p:nvSpPr>
          <p:cNvPr id="3" name="Obdélník 2">
            <a:extLst>
              <a:ext uri="{FF2B5EF4-FFF2-40B4-BE49-F238E27FC236}">
                <a16:creationId xmlns:a16="http://schemas.microsoft.com/office/drawing/2014/main" id="{18CF7A60-7897-464D-97E3-57021E712F9C}"/>
              </a:ext>
            </a:extLst>
          </p:cNvPr>
          <p:cNvSpPr/>
          <p:nvPr/>
        </p:nvSpPr>
        <p:spPr>
          <a:xfrm>
            <a:off x="7088553" y="2845570"/>
            <a:ext cx="5100276" cy="3693319"/>
          </a:xfrm>
          <a:prstGeom prst="rect">
            <a:avLst/>
          </a:prstGeom>
        </p:spPr>
        <p:txBody>
          <a:bodyPr wrap="square" anchor="t">
            <a:spAutoFit/>
          </a:bodyPr>
          <a:lstStyle/>
          <a:p>
            <a:r>
              <a:rPr lang="cs-CZ">
                <a:solidFill>
                  <a:srgbClr val="0000FF"/>
                </a:solidFill>
                <a:latin typeface="Consolas"/>
              </a:rPr>
              <a:t>double</a:t>
            </a:r>
            <a:r>
              <a:rPr lang="cs-CZ">
                <a:solidFill>
                  <a:srgbClr val="000000"/>
                </a:solidFill>
                <a:latin typeface="Consolas"/>
              </a:rPr>
              <a:t> </a:t>
            </a:r>
            <a:r>
              <a:rPr lang="cs-CZ" err="1">
                <a:solidFill>
                  <a:srgbClr val="483D8B"/>
                </a:solidFill>
                <a:latin typeface="Consolas"/>
              </a:rPr>
              <a:t>getAverage</a:t>
            </a:r>
            <a:r>
              <a:rPr lang="cs-CZ">
                <a:solidFill>
                  <a:srgbClr val="FF9900"/>
                </a:solidFill>
                <a:latin typeface="Consolas"/>
              </a:rPr>
              <a:t>(</a:t>
            </a:r>
            <a:r>
              <a:rPr lang="cs-CZ" err="1">
                <a:solidFill>
                  <a:srgbClr val="0000FF"/>
                </a:solidFill>
                <a:latin typeface="Consolas"/>
              </a:rPr>
              <a:t>int</a:t>
            </a:r>
            <a:r>
              <a:rPr lang="cs-CZ">
                <a:solidFill>
                  <a:srgbClr val="000000"/>
                </a:solidFill>
                <a:latin typeface="Consolas"/>
              </a:rPr>
              <a:t> * </a:t>
            </a:r>
            <a:r>
              <a:rPr lang="cs-CZ" err="1">
                <a:solidFill>
                  <a:srgbClr val="808080"/>
                </a:solidFill>
                <a:latin typeface="Consolas"/>
              </a:rPr>
              <a:t>arr</a:t>
            </a:r>
            <a:r>
              <a:rPr lang="cs-CZ">
                <a:solidFill>
                  <a:srgbClr val="000000"/>
                </a:solidFill>
                <a:latin typeface="Consolas"/>
              </a:rPr>
              <a:t>, </a:t>
            </a:r>
            <a:r>
              <a:rPr lang="cs-CZ" err="1">
                <a:solidFill>
                  <a:srgbClr val="0000FF"/>
                </a:solidFill>
                <a:latin typeface="Consolas"/>
              </a:rPr>
              <a:t>int</a:t>
            </a:r>
            <a:r>
              <a:rPr lang="cs-CZ">
                <a:solidFill>
                  <a:srgbClr val="000000"/>
                </a:solidFill>
                <a:latin typeface="Consolas"/>
              </a:rPr>
              <a:t> </a:t>
            </a:r>
            <a:r>
              <a:rPr lang="cs-CZ" err="1">
                <a:solidFill>
                  <a:srgbClr val="808080"/>
                </a:solidFill>
                <a:latin typeface="Consolas"/>
              </a:rPr>
              <a:t>size</a:t>
            </a:r>
            <a:r>
              <a:rPr lang="cs-CZ">
                <a:solidFill>
                  <a:srgbClr val="FF9900"/>
                </a:solidFill>
                <a:latin typeface="Consolas"/>
              </a:rPr>
              <a:t>)</a:t>
            </a:r>
            <a:endParaRPr lang="cs-CZ">
              <a:solidFill>
                <a:srgbClr val="000000"/>
              </a:solidFill>
              <a:latin typeface="Consolas"/>
            </a:endParaRPr>
          </a:p>
          <a:p>
            <a:r>
              <a:rPr lang="cs-CZ">
                <a:solidFill>
                  <a:srgbClr val="FF9900"/>
                </a:solidFill>
                <a:latin typeface="Consolas"/>
              </a:rPr>
              <a:t>{</a:t>
            </a:r>
            <a:endParaRPr lang="cs-CZ">
              <a:solidFill>
                <a:srgbClr val="000000"/>
              </a:solidFill>
              <a:latin typeface="Consolas"/>
            </a:endParaRPr>
          </a:p>
          <a:p>
            <a:pPr lvl="1"/>
            <a:r>
              <a:rPr lang="cs-CZ" err="1">
                <a:solidFill>
                  <a:srgbClr val="0000FF"/>
                </a:solidFill>
                <a:latin typeface="Consolas"/>
              </a:rPr>
              <a:t>int</a:t>
            </a:r>
            <a:r>
              <a:rPr lang="cs-CZ">
                <a:solidFill>
                  <a:srgbClr val="000000"/>
                </a:solidFill>
                <a:latin typeface="Consolas"/>
              </a:rPr>
              <a:t>  i, sum = 0;</a:t>
            </a:r>
          </a:p>
          <a:p>
            <a:pPr lvl="1"/>
            <a:r>
              <a:rPr lang="cs-CZ">
                <a:solidFill>
                  <a:srgbClr val="0000FF"/>
                </a:solidFill>
                <a:latin typeface="Consolas"/>
              </a:rPr>
              <a:t>double</a:t>
            </a:r>
            <a:r>
              <a:rPr lang="cs-CZ">
                <a:solidFill>
                  <a:srgbClr val="000000"/>
                </a:solidFill>
                <a:latin typeface="Consolas"/>
              </a:rPr>
              <a:t> </a:t>
            </a:r>
            <a:r>
              <a:rPr lang="cs-CZ" err="1">
                <a:solidFill>
                  <a:srgbClr val="000000"/>
                </a:solidFill>
                <a:latin typeface="Consolas"/>
              </a:rPr>
              <a:t>avg</a:t>
            </a:r>
            <a:r>
              <a:rPr lang="cs-CZ">
                <a:solidFill>
                  <a:srgbClr val="000000"/>
                </a:solidFill>
                <a:latin typeface="Consolas"/>
              </a:rPr>
              <a:t>;</a:t>
            </a:r>
          </a:p>
          <a:p>
            <a:pPr lvl="1"/>
            <a:endParaRPr lang="cs-CZ">
              <a:solidFill>
                <a:srgbClr val="000000"/>
              </a:solidFill>
              <a:latin typeface="Consolas" panose="020B0609020204030204" pitchFamily="49" charset="0"/>
            </a:endParaRPr>
          </a:p>
          <a:p>
            <a:pPr lvl="1"/>
            <a:r>
              <a:rPr lang="nn-NO">
                <a:solidFill>
                  <a:srgbClr val="0000FF"/>
                </a:solidFill>
                <a:latin typeface="Consolas"/>
              </a:rPr>
              <a:t>for</a:t>
            </a:r>
            <a:r>
              <a:rPr lang="nn-NO">
                <a:solidFill>
                  <a:srgbClr val="000000"/>
                </a:solidFill>
                <a:latin typeface="Consolas"/>
              </a:rPr>
              <a:t> </a:t>
            </a:r>
            <a:r>
              <a:rPr lang="nn-NO">
                <a:solidFill>
                  <a:srgbClr val="FF1493"/>
                </a:solidFill>
                <a:latin typeface="Consolas"/>
              </a:rPr>
              <a:t>(</a:t>
            </a:r>
            <a:r>
              <a:rPr lang="nn-NO">
                <a:solidFill>
                  <a:srgbClr val="000000"/>
                </a:solidFill>
                <a:latin typeface="Consolas"/>
              </a:rPr>
              <a:t>i = 0; i &lt; </a:t>
            </a:r>
            <a:r>
              <a:rPr lang="nn-NO" err="1">
                <a:solidFill>
                  <a:srgbClr val="808080"/>
                </a:solidFill>
                <a:latin typeface="Consolas"/>
              </a:rPr>
              <a:t>size</a:t>
            </a:r>
            <a:r>
              <a:rPr lang="nn-NO">
                <a:solidFill>
                  <a:srgbClr val="000000"/>
                </a:solidFill>
                <a:latin typeface="Consolas"/>
              </a:rPr>
              <a:t>; ++i</a:t>
            </a:r>
            <a:r>
              <a:rPr lang="nn-NO">
                <a:solidFill>
                  <a:srgbClr val="FF1493"/>
                </a:solidFill>
                <a:latin typeface="Consolas"/>
              </a:rPr>
              <a:t>)</a:t>
            </a:r>
            <a:endParaRPr lang="nn-NO">
              <a:solidFill>
                <a:srgbClr val="000000"/>
              </a:solidFill>
              <a:latin typeface="Consolas"/>
            </a:endParaRPr>
          </a:p>
          <a:p>
            <a:pPr lvl="1"/>
            <a:r>
              <a:rPr lang="nn-NO">
                <a:solidFill>
                  <a:srgbClr val="FF1493"/>
                </a:solidFill>
                <a:latin typeface="Consolas"/>
              </a:rPr>
              <a:t>{</a:t>
            </a:r>
            <a:endParaRPr lang="nn-NO">
              <a:solidFill>
                <a:srgbClr val="000000"/>
              </a:solidFill>
              <a:latin typeface="Consolas"/>
            </a:endParaRPr>
          </a:p>
          <a:p>
            <a:pPr lvl="1"/>
            <a:r>
              <a:rPr lang="en-GB">
                <a:solidFill>
                  <a:srgbClr val="000000"/>
                </a:solidFill>
                <a:latin typeface="Consolas"/>
              </a:rPr>
              <a:t>	</a:t>
            </a:r>
            <a:r>
              <a:rPr lang="cs-CZ">
                <a:solidFill>
                  <a:srgbClr val="000000"/>
                </a:solidFill>
                <a:latin typeface="Consolas"/>
              </a:rPr>
              <a:t>sum += </a:t>
            </a:r>
            <a:r>
              <a:rPr lang="cs-CZ" err="1">
                <a:solidFill>
                  <a:srgbClr val="808080"/>
                </a:solidFill>
                <a:latin typeface="Consolas"/>
              </a:rPr>
              <a:t>arr</a:t>
            </a:r>
            <a:r>
              <a:rPr lang="cs-CZ">
                <a:solidFill>
                  <a:srgbClr val="9ACD32"/>
                </a:solidFill>
                <a:latin typeface="Consolas"/>
              </a:rPr>
              <a:t>[</a:t>
            </a:r>
            <a:r>
              <a:rPr lang="cs-CZ">
                <a:solidFill>
                  <a:srgbClr val="000000"/>
                </a:solidFill>
                <a:latin typeface="Consolas"/>
              </a:rPr>
              <a:t>i</a:t>
            </a:r>
            <a:r>
              <a:rPr lang="cs-CZ">
                <a:solidFill>
                  <a:srgbClr val="9ACD32"/>
                </a:solidFill>
                <a:latin typeface="Consolas"/>
              </a:rPr>
              <a:t>]</a:t>
            </a:r>
            <a:r>
              <a:rPr lang="cs-CZ">
                <a:solidFill>
                  <a:srgbClr val="000000"/>
                </a:solidFill>
                <a:latin typeface="Consolas"/>
              </a:rPr>
              <a:t>;</a:t>
            </a:r>
          </a:p>
          <a:p>
            <a:pPr lvl="1"/>
            <a:r>
              <a:rPr lang="cs-CZ">
                <a:solidFill>
                  <a:srgbClr val="FF1493"/>
                </a:solidFill>
                <a:latin typeface="Consolas"/>
              </a:rPr>
              <a:t>}</a:t>
            </a:r>
            <a:endParaRPr lang="cs-CZ">
              <a:solidFill>
                <a:srgbClr val="000000"/>
              </a:solidFill>
              <a:latin typeface="Consolas"/>
            </a:endParaRPr>
          </a:p>
          <a:p>
            <a:pPr lvl="1"/>
            <a:endParaRPr lang="cs-CZ">
              <a:solidFill>
                <a:srgbClr val="000000"/>
              </a:solidFill>
              <a:latin typeface="Consolas" panose="020B0609020204030204" pitchFamily="49" charset="0"/>
            </a:endParaRPr>
          </a:p>
          <a:p>
            <a:pPr lvl="1"/>
            <a:r>
              <a:rPr lang="cs-CZ" err="1">
                <a:solidFill>
                  <a:srgbClr val="000000"/>
                </a:solidFill>
                <a:latin typeface="Consolas"/>
              </a:rPr>
              <a:t>avg</a:t>
            </a:r>
            <a:r>
              <a:rPr lang="cs-CZ">
                <a:solidFill>
                  <a:srgbClr val="000000"/>
                </a:solidFill>
                <a:latin typeface="Consolas"/>
              </a:rPr>
              <a:t> = </a:t>
            </a:r>
            <a:r>
              <a:rPr lang="cs-CZ">
                <a:solidFill>
                  <a:srgbClr val="FF1493"/>
                </a:solidFill>
                <a:latin typeface="Consolas"/>
              </a:rPr>
              <a:t>(</a:t>
            </a:r>
            <a:r>
              <a:rPr lang="cs-CZ">
                <a:solidFill>
                  <a:srgbClr val="0000FF"/>
                </a:solidFill>
                <a:latin typeface="Consolas"/>
              </a:rPr>
              <a:t>double</a:t>
            </a:r>
            <a:r>
              <a:rPr lang="cs-CZ">
                <a:solidFill>
                  <a:srgbClr val="FF1493"/>
                </a:solidFill>
                <a:latin typeface="Consolas"/>
              </a:rPr>
              <a:t>)</a:t>
            </a:r>
            <a:r>
              <a:rPr lang="cs-CZ">
                <a:solidFill>
                  <a:srgbClr val="000000"/>
                </a:solidFill>
                <a:latin typeface="Consolas"/>
              </a:rPr>
              <a:t>sum / </a:t>
            </a:r>
            <a:r>
              <a:rPr lang="cs-CZ" err="1">
                <a:solidFill>
                  <a:srgbClr val="808080"/>
                </a:solidFill>
                <a:latin typeface="Consolas"/>
              </a:rPr>
              <a:t>size</a:t>
            </a:r>
            <a:r>
              <a:rPr lang="cs-CZ">
                <a:solidFill>
                  <a:srgbClr val="000000"/>
                </a:solidFill>
                <a:latin typeface="Consolas"/>
              </a:rPr>
              <a:t>;</a:t>
            </a:r>
          </a:p>
          <a:p>
            <a:pPr lvl="1"/>
            <a:r>
              <a:rPr lang="cs-CZ">
                <a:solidFill>
                  <a:srgbClr val="0000FF"/>
                </a:solidFill>
                <a:latin typeface="Consolas"/>
              </a:rPr>
              <a:t>return</a:t>
            </a:r>
            <a:r>
              <a:rPr lang="cs-CZ">
                <a:solidFill>
                  <a:srgbClr val="000000"/>
                </a:solidFill>
                <a:latin typeface="Consolas"/>
              </a:rPr>
              <a:t> </a:t>
            </a:r>
            <a:r>
              <a:rPr lang="cs-CZ" err="1">
                <a:solidFill>
                  <a:srgbClr val="000000"/>
                </a:solidFill>
                <a:latin typeface="Consolas"/>
              </a:rPr>
              <a:t>avg</a:t>
            </a:r>
            <a:r>
              <a:rPr lang="cs-CZ">
                <a:solidFill>
                  <a:srgbClr val="000000"/>
                </a:solidFill>
                <a:latin typeface="Consolas"/>
              </a:rPr>
              <a:t>;</a:t>
            </a:r>
          </a:p>
          <a:p>
            <a:r>
              <a:rPr lang="cs-CZ">
                <a:solidFill>
                  <a:srgbClr val="FF9900"/>
                </a:solidFill>
                <a:latin typeface="Consolas"/>
              </a:rPr>
              <a:t>}</a:t>
            </a:r>
            <a:endParaRPr lang="cs-CZ">
              <a:latin typeface="Consolas"/>
            </a:endParaRPr>
          </a:p>
        </p:txBody>
      </p:sp>
    </p:spTree>
    <p:extLst>
      <p:ext uri="{BB962C8B-B14F-4D97-AF65-F5344CB8AC3E}">
        <p14:creationId xmlns:p14="http://schemas.microsoft.com/office/powerpoint/2010/main" val="210292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a:t>Pointers – Style of syntax.</a:t>
            </a:r>
            <a:endParaRPr lang="cs-CZ"/>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645160" indent="-285750">
              <a:buFont typeface="Arial" panose="020B0604020202020204" pitchFamily="34" charset="0"/>
              <a:buChar char="•"/>
            </a:pPr>
            <a:r>
              <a:rPr lang="en-GB" sz="2800"/>
              <a:t>A pointer writing style – a popular topic</a:t>
            </a:r>
            <a:br>
              <a:rPr lang="en-GB" sz="2800">
                <a:cs typeface="Calibri"/>
              </a:rPr>
            </a:br>
            <a:r>
              <a:rPr lang="en-GB" sz="2800"/>
              <a:t>for a debate.</a:t>
            </a:r>
          </a:p>
          <a:p>
            <a:pPr marL="645160" indent="-285750">
              <a:buFont typeface="Arial" panose="020B0604020202020204" pitchFamily="34" charset="0"/>
              <a:buChar char="•"/>
            </a:pPr>
            <a:r>
              <a:rPr lang="en-GB" sz="2800"/>
              <a:t>The ultimate syntax rule:</a:t>
            </a:r>
            <a:br>
              <a:rPr lang="en-GB" sz="2800"/>
            </a:br>
            <a:r>
              <a:rPr lang="en-GB" sz="2800"/>
              <a:t>BE CONSISTENT!</a:t>
            </a:r>
          </a:p>
        </p:txBody>
      </p:sp>
      <p:sp>
        <p:nvSpPr>
          <p:cNvPr id="6" name="TextovéPole 5">
            <a:extLst>
              <a:ext uri="{FF2B5EF4-FFF2-40B4-BE49-F238E27FC236}">
                <a16:creationId xmlns:a16="http://schemas.microsoft.com/office/drawing/2014/main" id="{53DA798A-29AE-4A3D-B170-2ECC1F4F5689}"/>
              </a:ext>
            </a:extLst>
          </p:cNvPr>
          <p:cNvSpPr txBox="1"/>
          <p:nvPr/>
        </p:nvSpPr>
        <p:spPr>
          <a:xfrm>
            <a:off x="6773621" y="1477623"/>
            <a:ext cx="5208585" cy="25809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a:solidFill>
                  <a:srgbClr val="008000"/>
                </a:solidFill>
                <a:effectLst/>
                <a:latin typeface="Consolas"/>
              </a:rPr>
              <a:t>// All this is same…</a:t>
            </a:r>
            <a:endParaRPr lang="en-US" b="0">
              <a:solidFill>
                <a:srgbClr val="000000"/>
              </a:solidFill>
              <a:effectLst/>
              <a:latin typeface="Consolas"/>
            </a:endParaRPr>
          </a:p>
          <a:p>
            <a:r>
              <a:rPr lang="en-US" b="0">
                <a:solidFill>
                  <a:srgbClr val="0000FF"/>
                </a:solidFill>
                <a:effectLst/>
                <a:latin typeface="Consolas"/>
              </a:rPr>
              <a:t>int</a:t>
            </a:r>
            <a:r>
              <a:rPr lang="en-US" b="0">
                <a:solidFill>
                  <a:srgbClr val="000000"/>
                </a:solidFill>
                <a:effectLst/>
                <a:latin typeface="Consolas"/>
              </a:rPr>
              <a:t> * x;</a:t>
            </a:r>
          </a:p>
          <a:p>
            <a:r>
              <a:rPr lang="en-US" b="0">
                <a:solidFill>
                  <a:srgbClr val="0000FF"/>
                </a:solidFill>
                <a:effectLst/>
                <a:latin typeface="Consolas"/>
              </a:rPr>
              <a:t>int</a:t>
            </a:r>
            <a:r>
              <a:rPr lang="en-US" b="0">
                <a:solidFill>
                  <a:srgbClr val="000000"/>
                </a:solidFill>
                <a:effectLst/>
                <a:latin typeface="Consolas"/>
              </a:rPr>
              <a:t>* x;</a:t>
            </a:r>
          </a:p>
          <a:p>
            <a:r>
              <a:rPr lang="en-US" b="0">
                <a:solidFill>
                  <a:srgbClr val="0000FF"/>
                </a:solidFill>
                <a:effectLst/>
                <a:latin typeface="Consolas"/>
              </a:rPr>
              <a:t>int</a:t>
            </a:r>
            <a:r>
              <a:rPr lang="en-US" b="0">
                <a:solidFill>
                  <a:srgbClr val="000000"/>
                </a:solidFill>
                <a:effectLst/>
                <a:latin typeface="Consolas"/>
              </a:rPr>
              <a:t>*x;</a:t>
            </a:r>
          </a:p>
          <a:p>
            <a:r>
              <a:rPr lang="en-US" b="0">
                <a:solidFill>
                  <a:srgbClr val="0000FF"/>
                </a:solidFill>
                <a:effectLst/>
                <a:latin typeface="Consolas"/>
              </a:rPr>
              <a:t>int</a:t>
            </a:r>
            <a:r>
              <a:rPr lang="en-US" b="0">
                <a:solidFill>
                  <a:srgbClr val="000000"/>
                </a:solidFill>
                <a:effectLst/>
                <a:latin typeface="Consolas"/>
              </a:rPr>
              <a:t>            *                x;</a:t>
            </a:r>
          </a:p>
          <a:p>
            <a:r>
              <a:rPr lang="en-US" b="0">
                <a:solidFill>
                  <a:srgbClr val="0000FF"/>
                </a:solidFill>
                <a:effectLst/>
                <a:latin typeface="Consolas"/>
              </a:rPr>
              <a:t>int</a:t>
            </a:r>
            <a:r>
              <a:rPr lang="en-US" b="0">
                <a:solidFill>
                  <a:srgbClr val="000000"/>
                </a:solidFill>
                <a:effectLst/>
                <a:latin typeface="Consolas"/>
              </a:rPr>
              <a:t> *x;</a:t>
            </a:r>
          </a:p>
          <a:p>
            <a:r>
              <a:rPr lang="en-US">
                <a:solidFill>
                  <a:srgbClr val="0000FF"/>
                </a:solidFill>
                <a:latin typeface="Consolas"/>
              </a:rPr>
              <a:t>int </a:t>
            </a:r>
            <a:r>
              <a:rPr lang="en-US">
                <a:solidFill>
                  <a:srgbClr val="000000"/>
                </a:solidFill>
                <a:latin typeface="Consolas"/>
              </a:rPr>
              <a:t>* x, * y;</a:t>
            </a:r>
          </a:p>
          <a:p>
            <a:r>
              <a:rPr lang="en-US">
                <a:solidFill>
                  <a:srgbClr val="0000FF"/>
                </a:solidFill>
                <a:latin typeface="Consolas"/>
              </a:rPr>
              <a:t>int</a:t>
            </a:r>
            <a:r>
              <a:rPr lang="en-US">
                <a:latin typeface="Consolas"/>
              </a:rPr>
              <a:t> *x, y; </a:t>
            </a:r>
            <a:r>
              <a:rPr lang="en-US">
                <a:solidFill>
                  <a:srgbClr val="008000"/>
                </a:solidFill>
                <a:latin typeface="Consolas"/>
              </a:rPr>
              <a:t>// A pointer to int + int 🤷🏿‍♀️</a:t>
            </a:r>
            <a:endParaRPr lang="en-US"/>
          </a:p>
        </p:txBody>
      </p:sp>
    </p:spTree>
    <p:extLst>
      <p:ext uri="{BB962C8B-B14F-4D97-AF65-F5344CB8AC3E}">
        <p14:creationId xmlns:p14="http://schemas.microsoft.com/office/powerpoint/2010/main" val="1817574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The unambiguous null pointer constant</a:t>
            </a:r>
            <a:endParaRPr lang="en-GB" sz="4000" b="1"/>
          </a:p>
        </p:txBody>
      </p:sp>
      <p:sp>
        <p:nvSpPr>
          <p:cNvPr id="5" name="TextovéPole 4"/>
          <p:cNvSpPr txBox="1"/>
          <p:nvPr/>
        </p:nvSpPr>
        <p:spPr>
          <a:xfrm>
            <a:off x="0" y="1477109"/>
            <a:ext cx="12191999" cy="3970318"/>
          </a:xfrm>
          <a:prstGeom prst="rect">
            <a:avLst/>
          </a:prstGeom>
          <a:noFill/>
        </p:spPr>
        <p:txBody>
          <a:bodyPr wrap="square" rtlCol="0" anchor="t">
            <a:spAutoFit/>
          </a:bodyPr>
          <a:lstStyle/>
          <a:p>
            <a:pPr marL="645160" indent="-285750">
              <a:buFont typeface="Arial" panose="020B0604020202020204" pitchFamily="34" charset="0"/>
              <a:buChar char="•"/>
            </a:pPr>
            <a:r>
              <a:rPr lang="en-GB" sz="2800"/>
              <a:t>In C++ null was always unambiguous because of C.</a:t>
            </a:r>
            <a:endParaRPr lang="cs-CZ"/>
          </a:p>
          <a:p>
            <a:pPr marL="645160" indent="-285750">
              <a:buFont typeface="Arial" panose="020B0604020202020204" pitchFamily="34" charset="0"/>
              <a:buChar char="•"/>
            </a:pPr>
            <a:r>
              <a:rPr lang="en-GB" sz="2800"/>
              <a:t>In C, the constant value 0 has served null pointer constant, often implemented as a </a:t>
            </a:r>
            <a:r>
              <a:rPr lang="en-GB" sz="2800" err="1"/>
              <a:t>preprocessor</a:t>
            </a:r>
            <a:r>
              <a:rPr lang="en-GB" sz="2800"/>
              <a:t> macro.</a:t>
            </a:r>
            <a:endParaRPr lang="en-GB" sz="2800">
              <a:cs typeface="Calibri"/>
            </a:endParaRPr>
          </a:p>
          <a:p>
            <a:pPr marL="645160" indent="-285750">
              <a:buFont typeface="Arial" panose="020B0604020202020204" pitchFamily="34" charset="0"/>
              <a:buChar char="•"/>
            </a:pPr>
            <a:r>
              <a:rPr lang="en-GB" sz="2800"/>
              <a:t>C also support loss of type casting by a void pointer.</a:t>
            </a:r>
            <a:endParaRPr lang="en-GB" sz="2800">
              <a:cs typeface="Calibri"/>
            </a:endParaRPr>
          </a:p>
          <a:p>
            <a:pPr marL="645160" indent="-285750">
              <a:buFont typeface="Arial" panose="020B0604020202020204" pitchFamily="34" charset="0"/>
              <a:buChar char="•"/>
            </a:pPr>
            <a:r>
              <a:rPr lang="en-GB" sz="2800"/>
              <a:t>C++ doesn’t adopt this behaviour because of an extensive type system.</a:t>
            </a:r>
            <a:endParaRPr lang="en-GB" sz="2800">
              <a:cs typeface="Calibri"/>
            </a:endParaRPr>
          </a:p>
          <a:p>
            <a:pPr marL="645160" indent="-285750">
              <a:buFont typeface="Arial" panose="020B0604020202020204" pitchFamily="34" charset="0"/>
              <a:buChar char="•"/>
            </a:pPr>
            <a:r>
              <a:rPr lang="en-GB" sz="2800"/>
              <a:t>C++ doesn’t specify a value for </a:t>
            </a:r>
            <a:r>
              <a:rPr lang="en-GB" sz="2800">
                <a:latin typeface="Consolas"/>
              </a:rPr>
              <a:t>NULL</a:t>
            </a:r>
            <a:r>
              <a:rPr lang="en-GB" sz="2800"/>
              <a:t> macro. It is different on different systems.</a:t>
            </a:r>
            <a:endParaRPr lang="en-GB" sz="2800">
              <a:cs typeface="Calibri"/>
            </a:endParaRPr>
          </a:p>
          <a:p>
            <a:pPr marL="645160" indent="-285750">
              <a:buFont typeface="Arial" panose="020B0604020202020204" pitchFamily="34" charset="0"/>
              <a:buChar char="•"/>
            </a:pPr>
            <a:r>
              <a:rPr lang="en-GB" sz="2800"/>
              <a:t>C++11 brings keyword </a:t>
            </a:r>
            <a:r>
              <a:rPr lang="en-GB" sz="2800" err="1">
                <a:latin typeface="Consolas"/>
              </a:rPr>
              <a:t>nullptr</a:t>
            </a:r>
            <a:r>
              <a:rPr lang="en-GB" sz="2800"/>
              <a:t> which represent any kind of pointer.</a:t>
            </a:r>
            <a:endParaRPr lang="en-GB" sz="2800">
              <a:cs typeface="Calibri"/>
            </a:endParaRPr>
          </a:p>
          <a:p>
            <a:pPr marL="645160" indent="-285750">
              <a:buFont typeface="Arial" panose="020B0604020202020204" pitchFamily="34" charset="0"/>
              <a:buChar char="•"/>
            </a:pPr>
            <a:r>
              <a:rPr lang="en-GB" sz="2800"/>
              <a:t>The </a:t>
            </a:r>
            <a:r>
              <a:rPr lang="en-GB" sz="2800" err="1">
                <a:latin typeface="Consolas"/>
              </a:rPr>
              <a:t>nullptr</a:t>
            </a:r>
            <a:r>
              <a:rPr lang="en-GB" sz="2800"/>
              <a:t> should be used anywhere where we don’t want to have a compatibility with C.</a:t>
            </a:r>
            <a:endParaRPr lang="cs-CZ" sz="2800">
              <a:cs typeface="Calibri" panose="020F0502020204030204"/>
            </a:endParaRPr>
          </a:p>
        </p:txBody>
      </p:sp>
    </p:spTree>
    <p:extLst>
      <p:ext uri="{BB962C8B-B14F-4D97-AF65-F5344CB8AC3E}">
        <p14:creationId xmlns:p14="http://schemas.microsoft.com/office/powerpoint/2010/main" val="41309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Basic concepts of building C &amp; C++ application</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428507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References</a:t>
            </a:r>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Pure C++ feature</a:t>
            </a:r>
          </a:p>
          <a:p>
            <a:pPr marL="645750" indent="-285750">
              <a:buFont typeface="Arial" panose="020B0604020202020204" pitchFamily="34" charset="0"/>
              <a:buChar char="•"/>
            </a:pPr>
            <a:r>
              <a:rPr lang="en-GB" sz="2800"/>
              <a:t>Often confused with pointer (because they are quite similar).</a:t>
            </a:r>
          </a:p>
          <a:p>
            <a:pPr marL="645750" indent="-285750">
              <a:buFont typeface="Arial" panose="020B0604020202020204" pitchFamily="34" charset="0"/>
              <a:buChar char="•"/>
            </a:pPr>
            <a:r>
              <a:rPr lang="en-GB" sz="2800"/>
              <a:t>Immutable !!!</a:t>
            </a:r>
          </a:p>
          <a:p>
            <a:pPr marL="645750" indent="-285750">
              <a:buFont typeface="Arial" panose="020B0604020202020204" pitchFamily="34" charset="0"/>
              <a:buChar char="•"/>
            </a:pPr>
            <a:r>
              <a:rPr lang="en-GB" sz="2800"/>
              <a:t>Can’t be null.</a:t>
            </a:r>
          </a:p>
          <a:p>
            <a:pPr marL="645750" indent="-285750">
              <a:buFont typeface="Arial" panose="020B0604020202020204" pitchFamily="34" charset="0"/>
              <a:buChar char="•"/>
            </a:pPr>
            <a:r>
              <a:rPr lang="en-GB" sz="2800"/>
              <a:t>Another use of “&amp;” operator – </a:t>
            </a:r>
            <a:r>
              <a:rPr lang="en-GB" sz="2800">
                <a:latin typeface="Consolas" panose="020B0609020204030204" pitchFamily="49" charset="0"/>
              </a:rPr>
              <a:t>int &amp; x = y;</a:t>
            </a:r>
            <a:r>
              <a:rPr lang="en-GB" sz="2800"/>
              <a:t> =&gt; x is a reference to y</a:t>
            </a:r>
          </a:p>
          <a:p>
            <a:pPr marL="645750" indent="-285750">
              <a:buFont typeface="Arial" panose="020B0604020202020204" pitchFamily="34" charset="0"/>
              <a:buChar char="•"/>
            </a:pPr>
            <a:r>
              <a:rPr lang="en-GB" sz="2800"/>
              <a:t>Alias for variables</a:t>
            </a:r>
          </a:p>
          <a:p>
            <a:pPr marL="645750" indent="-285750">
              <a:buFont typeface="Arial" panose="020B0604020202020204" pitchFamily="34" charset="0"/>
              <a:buChar char="•"/>
            </a:pPr>
            <a:r>
              <a:rPr lang="en-GB" sz="2800"/>
              <a:t>Heavily used in C++, e.g. for function calls.</a:t>
            </a:r>
            <a:endParaRPr lang="cs-CZ" sz="2800"/>
          </a:p>
        </p:txBody>
      </p:sp>
      <p:sp>
        <p:nvSpPr>
          <p:cNvPr id="2" name="Obdélník 1">
            <a:extLst>
              <a:ext uri="{FF2B5EF4-FFF2-40B4-BE49-F238E27FC236}">
                <a16:creationId xmlns:a16="http://schemas.microsoft.com/office/drawing/2014/main" id="{3E4485AC-F291-4C89-9362-8AB58E26210D}"/>
              </a:ext>
            </a:extLst>
          </p:cNvPr>
          <p:cNvSpPr/>
          <p:nvPr/>
        </p:nvSpPr>
        <p:spPr>
          <a:xfrm>
            <a:off x="593968" y="5718570"/>
            <a:ext cx="3477846" cy="646331"/>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function</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declaration</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void</a:t>
            </a:r>
            <a:r>
              <a:rPr lang="cs-CZ">
                <a:solidFill>
                  <a:srgbClr val="000000"/>
                </a:solidFill>
                <a:latin typeface="Consolas" panose="020B0609020204030204" pitchFamily="49" charset="0"/>
              </a:rPr>
              <a:t> </a:t>
            </a:r>
            <a:r>
              <a:rPr lang="cs-CZ">
                <a:solidFill>
                  <a:srgbClr val="483D8B"/>
                </a:solidFill>
                <a:latin typeface="Consolas" panose="020B0609020204030204" pitchFamily="49" charset="0"/>
              </a:rPr>
              <a:t>swap</a:t>
            </a:r>
            <a:r>
              <a:rPr lang="cs-CZ">
                <a:solidFill>
                  <a:srgbClr val="FF9900"/>
                </a:solidFill>
                <a:latin typeface="Consolas" panose="020B0609020204030204" pitchFamily="49" charset="0"/>
              </a:rPr>
              <a:t>(</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a:t>
            </a:r>
            <a:r>
              <a:rPr lang="cs-CZ">
                <a:solidFill>
                  <a:srgbClr val="808080"/>
                </a:solidFill>
                <a:latin typeface="Consolas" panose="020B0609020204030204" pitchFamily="49" charset="0"/>
              </a:rPr>
              <a:t>x</a:t>
            </a:r>
            <a:r>
              <a:rPr lang="cs-CZ">
                <a:solidFill>
                  <a:srgbClr val="000000"/>
                </a:solidFill>
                <a:latin typeface="Consolas" panose="020B0609020204030204" pitchFamily="49" charset="0"/>
              </a:rPr>
              <a:t>, </a:t>
            </a:r>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a:t>
            </a:r>
            <a:r>
              <a:rPr lang="cs-CZ">
                <a:solidFill>
                  <a:srgbClr val="808080"/>
                </a:solidFill>
                <a:latin typeface="Consolas" panose="020B0609020204030204" pitchFamily="49" charset="0"/>
              </a:rPr>
              <a:t>y</a:t>
            </a:r>
            <a:r>
              <a:rPr lang="cs-CZ">
                <a:solidFill>
                  <a:srgbClr val="FF9900"/>
                </a:solidFill>
                <a:latin typeface="Consolas" panose="020B0609020204030204" pitchFamily="49" charset="0"/>
              </a:rPr>
              <a:t>)</a:t>
            </a:r>
            <a:r>
              <a:rPr lang="cs-CZ">
                <a:solidFill>
                  <a:srgbClr val="000000"/>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F6FA61CA-EADC-4938-BFD4-ED98CC7FE420}"/>
              </a:ext>
            </a:extLst>
          </p:cNvPr>
          <p:cNvSpPr/>
          <p:nvPr/>
        </p:nvSpPr>
        <p:spPr>
          <a:xfrm>
            <a:off x="7401170" y="4365228"/>
            <a:ext cx="4196862" cy="2031325"/>
          </a:xfrm>
          <a:prstGeom prst="rect">
            <a:avLst/>
          </a:prstGeom>
        </p:spPr>
        <p:txBody>
          <a:bodyPr wrap="square">
            <a:spAutoFit/>
          </a:bodyPr>
          <a:lstStyle/>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simple</a:t>
            </a:r>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variables</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i;</a:t>
            </a: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 d;</a:t>
            </a:r>
          </a:p>
          <a:p>
            <a:endParaRPr lang="cs-CZ">
              <a:solidFill>
                <a:srgbClr val="000000"/>
              </a:solidFill>
              <a:latin typeface="Consolas" panose="020B0609020204030204" pitchFamily="49" charset="0"/>
            </a:endParaRPr>
          </a:p>
          <a:p>
            <a:r>
              <a:rPr lang="cs-CZ">
                <a:solidFill>
                  <a:srgbClr val="008000"/>
                </a:solidFill>
                <a:latin typeface="Consolas" panose="020B0609020204030204" pitchFamily="49" charset="0"/>
              </a:rPr>
              <a:t>// </a:t>
            </a:r>
            <a:r>
              <a:rPr lang="cs-CZ" err="1">
                <a:solidFill>
                  <a:srgbClr val="008000"/>
                </a:solidFill>
                <a:latin typeface="Consolas" panose="020B0609020204030204" pitchFamily="49" charset="0"/>
              </a:rPr>
              <a:t>declare</a:t>
            </a:r>
            <a:r>
              <a:rPr lang="cs-CZ">
                <a:solidFill>
                  <a:srgbClr val="008000"/>
                </a:solidFill>
                <a:latin typeface="Consolas" panose="020B0609020204030204" pitchFamily="49" charset="0"/>
              </a:rPr>
              <a:t> reference </a:t>
            </a:r>
            <a:r>
              <a:rPr lang="cs-CZ" err="1">
                <a:solidFill>
                  <a:srgbClr val="008000"/>
                </a:solidFill>
                <a:latin typeface="Consolas" panose="020B0609020204030204" pitchFamily="49" charset="0"/>
              </a:rPr>
              <a:t>variables</a:t>
            </a:r>
            <a:endParaRPr lang="cs-CZ">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&amp;    r = i;</a:t>
            </a:r>
          </a:p>
          <a:p>
            <a:r>
              <a:rPr lang="cs-CZ">
                <a:solidFill>
                  <a:srgbClr val="0000FF"/>
                </a:solidFill>
                <a:latin typeface="Consolas" panose="020B0609020204030204" pitchFamily="49" charset="0"/>
              </a:rPr>
              <a:t>double</a:t>
            </a:r>
            <a:r>
              <a:rPr lang="cs-CZ">
                <a:solidFill>
                  <a:srgbClr val="000000"/>
                </a:solidFill>
                <a:latin typeface="Consolas" panose="020B0609020204030204" pitchFamily="49" charset="0"/>
              </a:rPr>
              <a:t>&amp; s = d;</a:t>
            </a:r>
            <a:endParaRPr lang="cs-CZ"/>
          </a:p>
        </p:txBody>
      </p:sp>
    </p:spTree>
    <p:extLst>
      <p:ext uri="{BB962C8B-B14F-4D97-AF65-F5344CB8AC3E}">
        <p14:creationId xmlns:p14="http://schemas.microsoft.com/office/powerpoint/2010/main" val="648569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US" sz="4000" b="1"/>
              <a:t>Notes about C++ reference</a:t>
            </a:r>
            <a:endParaRPr lang="en-GB" sz="4000" b="1">
              <a:cs typeface="Calibri" panose="020F0502020204030204"/>
            </a:endParaRPr>
          </a:p>
        </p:txBody>
      </p:sp>
      <p:sp>
        <p:nvSpPr>
          <p:cNvPr id="5" name="TextovéPole 4"/>
          <p:cNvSpPr txBox="1"/>
          <p:nvPr/>
        </p:nvSpPr>
        <p:spPr>
          <a:xfrm>
            <a:off x="0" y="1477109"/>
            <a:ext cx="12191999" cy="4401205"/>
          </a:xfrm>
          <a:prstGeom prst="rect">
            <a:avLst/>
          </a:prstGeom>
          <a:noFill/>
        </p:spPr>
        <p:txBody>
          <a:bodyPr wrap="square" rtlCol="0" anchor="t">
            <a:spAutoFit/>
          </a:bodyPr>
          <a:lstStyle/>
          <a:p>
            <a:pPr marL="645160" indent="-285750">
              <a:buFont typeface="Arial" panose="020B0604020202020204" pitchFamily="34" charset="0"/>
              <a:buChar char="•"/>
            </a:pPr>
            <a:r>
              <a:rPr lang="en-GB" sz="2800"/>
              <a:t>Reference acts like an immutable pointer.</a:t>
            </a:r>
            <a:endParaRPr lang="en-GB" sz="2800">
              <a:cs typeface="Calibri"/>
            </a:endParaRPr>
          </a:p>
          <a:p>
            <a:pPr marL="645160" indent="-285750">
              <a:buFont typeface="Arial" panose="020B0604020202020204" pitchFamily="34" charset="0"/>
              <a:buChar char="•"/>
            </a:pPr>
            <a:r>
              <a:rPr lang="en-GB" sz="2800"/>
              <a:t>We can’t have:</a:t>
            </a:r>
            <a:br>
              <a:rPr lang="en-GB" sz="2800">
                <a:cs typeface="Calibri"/>
              </a:rPr>
            </a:br>
            <a:r>
              <a:rPr lang="en-GB" sz="2800"/>
              <a:t>- Get an address of a reference value</a:t>
            </a:r>
            <a:br>
              <a:rPr lang="en-GB" sz="2800">
                <a:cs typeface="Calibri"/>
              </a:rPr>
            </a:br>
            <a:r>
              <a:rPr lang="en-GB" sz="2800"/>
              <a:t>- A reference to a reference.</a:t>
            </a:r>
            <a:br>
              <a:rPr lang="en-GB" sz="2800">
                <a:cs typeface="Calibri"/>
              </a:rPr>
            </a:br>
            <a:r>
              <a:rPr lang="en-GB" sz="2800"/>
              <a:t>- An array of references.</a:t>
            </a:r>
            <a:br>
              <a:rPr lang="en-GB" sz="2800">
                <a:cs typeface="Calibri"/>
              </a:rPr>
            </a:br>
            <a:r>
              <a:rPr lang="en-GB" sz="2800"/>
              <a:t>- A pointer to reference.</a:t>
            </a:r>
            <a:endParaRPr lang="en-GB" sz="2800">
              <a:cs typeface="Calibri"/>
            </a:endParaRPr>
          </a:p>
          <a:p>
            <a:pPr marL="645160" indent="-285750">
              <a:buFont typeface="Arial" panose="020B0604020202020204" pitchFamily="34" charset="0"/>
              <a:buChar char="•"/>
            </a:pPr>
            <a:r>
              <a:rPr lang="en-GB" sz="2800"/>
              <a:t>Also</a:t>
            </a:r>
            <a:r>
              <a:rPr lang="cs-CZ" sz="2800"/>
              <a:t>, </a:t>
            </a:r>
            <a:r>
              <a:rPr lang="en-US" sz="2800"/>
              <a:t>it</a:t>
            </a:r>
            <a:r>
              <a:rPr lang="en-GB" sz="2800"/>
              <a:t> can't be:</a:t>
            </a:r>
            <a:br>
              <a:rPr lang="en-GB" sz="2800">
                <a:cs typeface="Calibri"/>
              </a:rPr>
            </a:br>
            <a:r>
              <a:rPr lang="en-GB" sz="2800"/>
              <a:t>- A null reference.</a:t>
            </a:r>
            <a:br>
              <a:rPr lang="en-GB" sz="2800">
                <a:cs typeface="Calibri"/>
              </a:rPr>
            </a:br>
            <a:r>
              <a:rPr lang="en-GB" sz="2800"/>
              <a:t>- Uninitialized.</a:t>
            </a:r>
            <a:endParaRPr lang="en-GB" sz="2800">
              <a:cs typeface="Calibri"/>
            </a:endParaRPr>
          </a:p>
          <a:p>
            <a:pPr marL="645160" indent="-285750">
              <a:buFont typeface="Arial" panose="020B0604020202020204" pitchFamily="34" charset="0"/>
              <a:buChar char="•"/>
            </a:pPr>
            <a:r>
              <a:rPr lang="en-GB" sz="2800"/>
              <a:t>Possible side effects – a change of reference is a change for original.</a:t>
            </a:r>
            <a:endParaRPr lang="en-GB" sz="2800">
              <a:cs typeface="Calibri"/>
            </a:endParaRPr>
          </a:p>
        </p:txBody>
      </p:sp>
    </p:spTree>
    <p:extLst>
      <p:ext uri="{BB962C8B-B14F-4D97-AF65-F5344CB8AC3E}">
        <p14:creationId xmlns:p14="http://schemas.microsoft.com/office/powerpoint/2010/main" val="3744299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Ambiguous use of &amp; and * operators I. </a:t>
            </a:r>
          </a:p>
        </p:txBody>
      </p:sp>
      <p:sp>
        <p:nvSpPr>
          <p:cNvPr id="5" name="TextovéPole 4"/>
          <p:cNvSpPr txBox="1"/>
          <p:nvPr/>
        </p:nvSpPr>
        <p:spPr>
          <a:xfrm>
            <a:off x="0" y="1477109"/>
            <a:ext cx="12191999" cy="5262979"/>
          </a:xfrm>
          <a:prstGeom prst="rect">
            <a:avLst/>
          </a:prstGeom>
          <a:noFill/>
        </p:spPr>
        <p:txBody>
          <a:bodyPr wrap="square" lIns="91440" tIns="45720" rIns="91440" bIns="45720" rtlCol="0" anchor="t">
            <a:spAutoFit/>
          </a:bodyPr>
          <a:lstStyle/>
          <a:p>
            <a:pPr marL="645160" indent="-285750">
              <a:buFont typeface="Arial" panose="020B0604020202020204" pitchFamily="34" charset="0"/>
              <a:buChar char="•"/>
            </a:pPr>
            <a:r>
              <a:rPr lang="en-GB" sz="2800" dirty="0">
                <a:highlight>
                  <a:srgbClr val="00FF00"/>
                </a:highlight>
              </a:rPr>
              <a:t>Operator</a:t>
            </a:r>
            <a:r>
              <a:rPr lang="cs-CZ" sz="2800" dirty="0"/>
              <a:t>s</a:t>
            </a:r>
            <a:r>
              <a:rPr lang="en-GB" sz="2800" dirty="0"/>
              <a:t> </a:t>
            </a:r>
            <a:r>
              <a:rPr lang="en-GB" sz="2800" dirty="0">
                <a:highlight>
                  <a:srgbClr val="00FF00"/>
                </a:highlight>
              </a:rPr>
              <a:t>*</a:t>
            </a:r>
            <a:r>
              <a:rPr lang="cs-CZ" sz="2800" dirty="0"/>
              <a:t> and </a:t>
            </a:r>
            <a:r>
              <a:rPr lang="cs-CZ" sz="2800" dirty="0">
                <a:highlight>
                  <a:srgbClr val="00FF00"/>
                </a:highlight>
              </a:rPr>
              <a:t>&amp;</a:t>
            </a:r>
            <a:r>
              <a:rPr lang="en-GB" sz="2800" dirty="0"/>
              <a:t> </a:t>
            </a:r>
            <a:r>
              <a:rPr lang="cs-CZ" sz="2800" dirty="0"/>
              <a:t>are</a:t>
            </a:r>
            <a:r>
              <a:rPr lang="en-GB" sz="2800" dirty="0"/>
              <a:t> unary and binary operators!</a:t>
            </a:r>
            <a:endParaRPr lang="cs-CZ" dirty="0"/>
          </a:p>
          <a:p>
            <a:pPr marL="645160" indent="-285750">
              <a:buFont typeface="Arial" panose="020B0604020202020204" pitchFamily="34" charset="0"/>
              <a:buChar char="•"/>
            </a:pPr>
            <a:r>
              <a:rPr lang="en-GB" sz="2800" dirty="0"/>
              <a:t>Binary use of *:</a:t>
            </a:r>
            <a:br>
              <a:rPr lang="en-GB" sz="2800" dirty="0"/>
            </a:br>
            <a:r>
              <a:rPr lang="en-GB" sz="2800" dirty="0">
                <a:latin typeface="Consolas"/>
              </a:rPr>
              <a:t>x = </a:t>
            </a:r>
            <a:r>
              <a:rPr lang="en-GB" sz="2800" dirty="0">
                <a:highlight>
                  <a:srgbClr val="FF0000"/>
                </a:highlight>
                <a:latin typeface="Consolas"/>
              </a:rPr>
              <a:t>a</a:t>
            </a:r>
            <a:r>
              <a:rPr lang="en-GB" sz="2800" dirty="0">
                <a:latin typeface="Consolas"/>
              </a:rPr>
              <a:t> </a:t>
            </a:r>
            <a:r>
              <a:rPr lang="en-GB" sz="2800" dirty="0">
                <a:highlight>
                  <a:srgbClr val="00FF00"/>
                </a:highlight>
                <a:latin typeface="Consolas"/>
              </a:rPr>
              <a:t>*</a:t>
            </a:r>
            <a:r>
              <a:rPr lang="en-GB" sz="2800" dirty="0">
                <a:latin typeface="Consolas"/>
              </a:rPr>
              <a:t> </a:t>
            </a:r>
            <a:r>
              <a:rPr lang="en-GB" sz="2800" dirty="0">
                <a:highlight>
                  <a:srgbClr val="FF0000"/>
                </a:highlight>
                <a:latin typeface="Consolas"/>
              </a:rPr>
              <a:t>b</a:t>
            </a:r>
            <a:r>
              <a:rPr lang="en-GB" sz="2800" dirty="0">
                <a:latin typeface="Consolas"/>
              </a:rPr>
              <a:t>;</a:t>
            </a:r>
            <a:r>
              <a:rPr lang="en-GB" sz="2800" dirty="0"/>
              <a:t> =&gt; multiply</a:t>
            </a:r>
            <a:br>
              <a:rPr lang="en-GB" sz="2800" dirty="0"/>
            </a:br>
            <a:r>
              <a:rPr lang="en-GB" sz="2800" dirty="0">
                <a:latin typeface="Consolas"/>
              </a:rPr>
              <a:t>int </a:t>
            </a:r>
            <a:r>
              <a:rPr lang="en-GB" sz="2800" dirty="0">
                <a:highlight>
                  <a:srgbClr val="00FF00"/>
                </a:highlight>
                <a:latin typeface="Consolas"/>
              </a:rPr>
              <a:t>*</a:t>
            </a:r>
            <a:r>
              <a:rPr lang="en-GB" sz="2800" dirty="0">
                <a:latin typeface="Consolas"/>
              </a:rPr>
              <a:t> </a:t>
            </a:r>
            <a:r>
              <a:rPr lang="en-GB" sz="2800" dirty="0" err="1">
                <a:latin typeface="Consolas"/>
              </a:rPr>
              <a:t>some_point</a:t>
            </a:r>
            <a:r>
              <a:rPr lang="cs-CZ" sz="2800" dirty="0" err="1">
                <a:latin typeface="Consolas"/>
              </a:rPr>
              <a:t>er</a:t>
            </a:r>
            <a:r>
              <a:rPr lang="en-GB" sz="2800" dirty="0">
                <a:latin typeface="Consolas"/>
              </a:rPr>
              <a:t> = NULL; </a:t>
            </a:r>
            <a:r>
              <a:rPr lang="en-GB" sz="2800" dirty="0"/>
              <a:t>=&gt; A pointer pointing to nowhere.</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some_pointer</a:t>
            </a:r>
            <a:r>
              <a:rPr lang="cs-CZ" sz="2800" dirty="0"/>
              <a:t> </a:t>
            </a:r>
            <a:r>
              <a:rPr lang="cs-CZ" sz="2800" dirty="0" err="1"/>
              <a:t>is</a:t>
            </a:r>
            <a:r>
              <a:rPr lang="cs-CZ" sz="2800" dirty="0"/>
              <a:t> a pointer-to-</a:t>
            </a:r>
            <a:r>
              <a:rPr lang="cs-CZ" sz="2800" dirty="0" err="1"/>
              <a:t>integer</a:t>
            </a:r>
            <a:r>
              <a:rPr lang="cs-CZ" sz="2800" dirty="0"/>
              <a:t>.)</a:t>
            </a:r>
            <a:br>
              <a:rPr lang="en-GB" sz="2800" dirty="0"/>
            </a:br>
            <a:r>
              <a:rPr lang="en-GB" sz="2800" dirty="0">
                <a:latin typeface="Consolas"/>
              </a:rPr>
              <a:t>int  </a:t>
            </a:r>
            <a:r>
              <a:rPr lang="en-GB" sz="2800" dirty="0" err="1">
                <a:latin typeface="Consolas"/>
              </a:rPr>
              <a:t>some_pointer</a:t>
            </a:r>
            <a:r>
              <a:rPr lang="en-GB" sz="2800" dirty="0">
                <a:latin typeface="Consolas"/>
              </a:rPr>
              <a:t> = NULL; </a:t>
            </a:r>
            <a:r>
              <a:rPr lang="en-GB" sz="2800" dirty="0"/>
              <a:t>=&gt; A pointer pointing to nowhere.</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some_pointer</a:t>
            </a:r>
            <a:r>
              <a:rPr lang="cs-CZ" sz="2800" dirty="0"/>
              <a:t> </a:t>
            </a:r>
            <a:r>
              <a:rPr lang="cs-CZ" sz="2800" dirty="0" err="1"/>
              <a:t>is</a:t>
            </a:r>
            <a:r>
              <a:rPr lang="cs-CZ" sz="2800" dirty="0"/>
              <a:t> a pointer-to-pointer-to-</a:t>
            </a:r>
            <a:r>
              <a:rPr lang="cs-CZ" sz="2800" dirty="0" err="1"/>
              <a:t>integer</a:t>
            </a:r>
            <a:r>
              <a:rPr lang="cs-CZ" sz="2800" dirty="0"/>
              <a:t>.) </a:t>
            </a:r>
            <a:endParaRPr lang="en-GB" sz="2800" dirty="0">
              <a:cs typeface="Calibri" panose="020F0502020204030204"/>
            </a:endParaRPr>
          </a:p>
          <a:p>
            <a:pPr marL="645160" indent="-285750">
              <a:buFont typeface="Arial" panose="020B0604020202020204" pitchFamily="34" charset="0"/>
              <a:buChar char="•"/>
            </a:pPr>
            <a:r>
              <a:rPr lang="en-GB" sz="2800" dirty="0"/>
              <a:t>Binary use of &amp;:</a:t>
            </a:r>
            <a:br>
              <a:rPr lang="en-GB" sz="2800" dirty="0"/>
            </a:br>
            <a:r>
              <a:rPr lang="en-GB" sz="2800" dirty="0">
                <a:latin typeface="Consolas"/>
              </a:rPr>
              <a:t>x = </a:t>
            </a:r>
            <a:r>
              <a:rPr lang="en-GB" sz="2800" dirty="0">
                <a:highlight>
                  <a:srgbClr val="FF0000"/>
                </a:highlight>
                <a:latin typeface="Consolas"/>
              </a:rPr>
              <a:t>a</a:t>
            </a:r>
            <a:r>
              <a:rPr lang="en-GB" sz="2800" dirty="0">
                <a:latin typeface="Consolas"/>
              </a:rPr>
              <a:t> </a:t>
            </a:r>
            <a:r>
              <a:rPr lang="en-GB" sz="2800" dirty="0">
                <a:highlight>
                  <a:srgbClr val="00FF00"/>
                </a:highlight>
                <a:latin typeface="Consolas"/>
              </a:rPr>
              <a:t>&amp;</a:t>
            </a:r>
            <a:r>
              <a:rPr lang="en-GB" sz="2800" dirty="0">
                <a:latin typeface="Consolas"/>
              </a:rPr>
              <a:t> </a:t>
            </a:r>
            <a:r>
              <a:rPr lang="en-GB" sz="2800" dirty="0">
                <a:highlight>
                  <a:srgbClr val="FF0000"/>
                </a:highlight>
                <a:latin typeface="Consolas"/>
              </a:rPr>
              <a:t>b</a:t>
            </a:r>
            <a:r>
              <a:rPr lang="en-GB" sz="2800" dirty="0">
                <a:latin typeface="Consolas"/>
              </a:rPr>
              <a:t>;</a:t>
            </a:r>
            <a:r>
              <a:rPr lang="en-GB" sz="2800" dirty="0"/>
              <a:t> =&gt; bitwise AND (true if and only if both operands are true)</a:t>
            </a:r>
            <a:br>
              <a:rPr lang="en-GB" sz="2800" dirty="0"/>
            </a:br>
            <a:r>
              <a:rPr lang="en-GB" sz="2800" dirty="0">
                <a:latin typeface="Consolas"/>
              </a:rPr>
              <a:t>int </a:t>
            </a:r>
            <a:r>
              <a:rPr lang="en-GB" sz="2800" dirty="0">
                <a:highlight>
                  <a:srgbClr val="00FF00"/>
                </a:highlight>
                <a:latin typeface="Consolas"/>
              </a:rPr>
              <a:t>&amp;</a:t>
            </a:r>
            <a:r>
              <a:rPr lang="en-GB" sz="2800" dirty="0">
                <a:latin typeface="Consolas"/>
              </a:rPr>
              <a:t> </a:t>
            </a:r>
            <a:r>
              <a:rPr lang="en-GB" sz="2800" dirty="0" err="1">
                <a:latin typeface="Consolas"/>
              </a:rPr>
              <a:t>some_reference</a:t>
            </a:r>
            <a:r>
              <a:rPr lang="en-GB" sz="2800" dirty="0">
                <a:latin typeface="Consolas"/>
              </a:rPr>
              <a:t> = x; </a:t>
            </a:r>
            <a:r>
              <a:rPr lang="en-GB" sz="2800" dirty="0"/>
              <a:t>=&gt; A reference to variable x.</a:t>
            </a:r>
            <a:br>
              <a:rPr lang="cs-CZ" sz="2800" dirty="0"/>
            </a:br>
            <a:r>
              <a:rPr lang="cs-CZ" sz="2800" dirty="0"/>
              <a:t>(</a:t>
            </a:r>
            <a:r>
              <a:rPr lang="cs-CZ" sz="2800" dirty="0" err="1"/>
              <a:t>How</a:t>
            </a:r>
            <a:r>
              <a:rPr lang="cs-CZ" sz="2800" dirty="0"/>
              <a:t> to </a:t>
            </a:r>
            <a:r>
              <a:rPr lang="cs-CZ" sz="2800" dirty="0" err="1"/>
              <a:t>read</a:t>
            </a:r>
            <a:r>
              <a:rPr lang="cs-CZ" sz="2800" dirty="0"/>
              <a:t> </a:t>
            </a:r>
            <a:r>
              <a:rPr lang="cs-CZ" sz="2800" dirty="0" err="1"/>
              <a:t>that</a:t>
            </a:r>
            <a:r>
              <a:rPr lang="cs-CZ" sz="2800" dirty="0"/>
              <a:t>: </a:t>
            </a:r>
            <a:r>
              <a:rPr lang="cs-CZ" sz="2800" dirty="0" err="1"/>
              <a:t>some_reference</a:t>
            </a:r>
            <a:r>
              <a:rPr lang="cs-CZ" sz="2800" dirty="0"/>
              <a:t> </a:t>
            </a:r>
            <a:r>
              <a:rPr lang="cs-CZ" sz="2800" dirty="0" err="1"/>
              <a:t>is</a:t>
            </a:r>
            <a:r>
              <a:rPr lang="cs-CZ" sz="2800" dirty="0"/>
              <a:t> a reference to </a:t>
            </a:r>
            <a:r>
              <a:rPr lang="cs-CZ" sz="2800" dirty="0" err="1"/>
              <a:t>integer</a:t>
            </a:r>
            <a:r>
              <a:rPr lang="cs-CZ" sz="2800" dirty="0"/>
              <a:t>.</a:t>
            </a:r>
            <a:br>
              <a:rPr lang="en-GB" sz="2800" dirty="0"/>
            </a:br>
            <a:endParaRPr lang="en-GB" sz="2800" dirty="0">
              <a:cs typeface="Calibri" panose="020F0502020204030204"/>
            </a:endParaRPr>
          </a:p>
        </p:txBody>
      </p:sp>
    </p:spTree>
    <p:extLst>
      <p:ext uri="{BB962C8B-B14F-4D97-AF65-F5344CB8AC3E}">
        <p14:creationId xmlns:p14="http://schemas.microsoft.com/office/powerpoint/2010/main" val="13174372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Ambiguous use of &amp; and * operators II. </a:t>
            </a:r>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dirty="0"/>
              <a:t>Unary use of *:</a:t>
            </a:r>
            <a:br>
              <a:rPr lang="en-GB" sz="2800" dirty="0">
                <a:cs typeface="Calibri"/>
              </a:rPr>
            </a:br>
            <a:r>
              <a:rPr lang="en-GB" sz="2800" dirty="0">
                <a:highlight>
                  <a:srgbClr val="FF0000"/>
                </a:highlight>
                <a:latin typeface="Consolas"/>
              </a:rPr>
              <a:t>x</a:t>
            </a:r>
            <a:r>
              <a:rPr lang="en-GB" sz="2800" dirty="0">
                <a:latin typeface="Consolas"/>
              </a:rPr>
              <a:t> </a:t>
            </a:r>
            <a:r>
              <a:rPr lang="en-GB" sz="2800" dirty="0">
                <a:highlight>
                  <a:srgbClr val="00FF00"/>
                </a:highlight>
                <a:latin typeface="Consolas"/>
              </a:rPr>
              <a:t>=</a:t>
            </a:r>
            <a:r>
              <a:rPr lang="en-GB" sz="2800" dirty="0">
                <a:latin typeface="Consolas"/>
              </a:rPr>
              <a:t> </a:t>
            </a:r>
            <a:r>
              <a:rPr lang="en-GB" sz="2800" dirty="0">
                <a:highlight>
                  <a:srgbClr val="FFFF00"/>
                </a:highlight>
                <a:latin typeface="Consolas"/>
              </a:rPr>
              <a:t>*</a:t>
            </a:r>
            <a:r>
              <a:rPr lang="en-GB" sz="2800" dirty="0" err="1">
                <a:highlight>
                  <a:srgbClr val="00FFFF"/>
                </a:highlight>
                <a:latin typeface="Consolas"/>
              </a:rPr>
              <a:t>some_pointer</a:t>
            </a:r>
            <a:r>
              <a:rPr lang="en-GB" sz="2800" dirty="0">
                <a:latin typeface="Consolas"/>
              </a:rPr>
              <a:t>;</a:t>
            </a:r>
            <a:br>
              <a:rPr lang="cs-CZ" sz="2800" dirty="0">
                <a:latin typeface="Consolas"/>
              </a:rPr>
            </a:br>
            <a:r>
              <a:rPr lang="en-GB" sz="2800" dirty="0">
                <a:highlight>
                  <a:srgbClr val="FFFF00"/>
                </a:highlight>
              </a:rPr>
              <a:t>Getting a value from </a:t>
            </a:r>
            <a:r>
              <a:rPr lang="en-GB" sz="2800" dirty="0">
                <a:highlight>
                  <a:srgbClr val="00FFFF"/>
                </a:highlight>
              </a:rPr>
              <a:t>memory storage (pointer)</a:t>
            </a:r>
            <a:r>
              <a:rPr lang="en-GB" sz="2800" dirty="0"/>
              <a:t> and </a:t>
            </a:r>
            <a:r>
              <a:rPr lang="en-GB" sz="2800" dirty="0">
                <a:highlight>
                  <a:srgbClr val="00FF00"/>
                </a:highlight>
              </a:rPr>
              <a:t>copying</a:t>
            </a:r>
            <a:r>
              <a:rPr lang="en-GB" sz="2800" dirty="0"/>
              <a:t> </a:t>
            </a:r>
            <a:r>
              <a:rPr lang="en-GB" sz="2800" dirty="0">
                <a:highlight>
                  <a:srgbClr val="00FF00"/>
                </a:highlight>
              </a:rPr>
              <a:t>to</a:t>
            </a:r>
            <a:r>
              <a:rPr lang="en-GB" sz="2800" dirty="0"/>
              <a:t> </a:t>
            </a:r>
            <a:r>
              <a:rPr lang="en-GB" sz="2800" dirty="0">
                <a:highlight>
                  <a:srgbClr val="FF0000"/>
                </a:highlight>
              </a:rPr>
              <a:t>x</a:t>
            </a:r>
            <a:r>
              <a:rPr lang="en-GB" sz="2800" dirty="0"/>
              <a:t>.</a:t>
            </a:r>
            <a:br>
              <a:rPr lang="en-GB" sz="2800" dirty="0">
                <a:cs typeface="Calibri"/>
              </a:rPr>
            </a:br>
            <a:br>
              <a:rPr lang="en-GB" sz="2800" dirty="0">
                <a:cs typeface="Calibri"/>
              </a:rPr>
            </a:br>
            <a:r>
              <a:rPr lang="en-GB" sz="2800" dirty="0">
                <a:highlight>
                  <a:srgbClr val="FFFF00"/>
                </a:highlight>
              </a:rPr>
              <a:t>*</a:t>
            </a:r>
            <a:r>
              <a:rPr lang="en-GB" sz="2800" dirty="0" err="1">
                <a:highlight>
                  <a:srgbClr val="00FFFF"/>
                </a:highlight>
              </a:rPr>
              <a:t>some_pointer</a:t>
            </a:r>
            <a:r>
              <a:rPr lang="en-GB" sz="2800" dirty="0">
                <a:solidFill>
                  <a:srgbClr val="FF0000"/>
                </a:solidFill>
              </a:rPr>
              <a:t> </a:t>
            </a:r>
            <a:r>
              <a:rPr lang="en-GB" sz="2800" dirty="0">
                <a:highlight>
                  <a:srgbClr val="00FF00"/>
                </a:highlight>
              </a:rPr>
              <a:t>=</a:t>
            </a:r>
            <a:r>
              <a:rPr lang="en-GB" sz="2800" dirty="0"/>
              <a:t> </a:t>
            </a:r>
            <a:r>
              <a:rPr lang="en-GB" sz="2800" dirty="0">
                <a:highlight>
                  <a:srgbClr val="FF0000"/>
                </a:highlight>
              </a:rPr>
              <a:t>x</a:t>
            </a:r>
            <a:r>
              <a:rPr lang="en-GB" sz="2800" dirty="0"/>
              <a:t>; </a:t>
            </a:r>
            <a:br>
              <a:rPr lang="cs-CZ" sz="2800" dirty="0"/>
            </a:br>
            <a:r>
              <a:rPr lang="en-GB" sz="2800" dirty="0">
                <a:highlight>
                  <a:srgbClr val="FF0000"/>
                </a:highlight>
              </a:rPr>
              <a:t>Getting a value from x</a:t>
            </a:r>
            <a:r>
              <a:rPr lang="en-GB" sz="2800" dirty="0"/>
              <a:t> and </a:t>
            </a:r>
            <a:r>
              <a:rPr lang="en-GB" sz="2800" dirty="0">
                <a:highlight>
                  <a:srgbClr val="00FF00"/>
                </a:highlight>
              </a:rPr>
              <a:t>storing the value to</a:t>
            </a:r>
            <a:r>
              <a:rPr lang="en-GB" sz="2800" dirty="0">
                <a:highlight>
                  <a:srgbClr val="FFFF00"/>
                </a:highlight>
              </a:rPr>
              <a:t> storage where a </a:t>
            </a:r>
            <a:r>
              <a:rPr lang="en-GB" sz="2800" dirty="0">
                <a:highlight>
                  <a:srgbClr val="00FFFF"/>
                </a:highlight>
              </a:rPr>
              <a:t>pointer</a:t>
            </a:r>
            <a:r>
              <a:rPr lang="en-GB" sz="2800" dirty="0">
                <a:highlight>
                  <a:srgbClr val="FFFF00"/>
                </a:highlight>
              </a:rPr>
              <a:t> points to</a:t>
            </a:r>
            <a:r>
              <a:rPr lang="en-GB" sz="2800" dirty="0"/>
              <a:t>.</a:t>
            </a:r>
            <a:br>
              <a:rPr lang="en-GB" sz="2800" dirty="0">
                <a:cs typeface="Calibri"/>
              </a:rPr>
            </a:br>
            <a:endParaRPr lang="en-GB" sz="2800" dirty="0">
              <a:cs typeface="Calibri"/>
            </a:endParaRPr>
          </a:p>
          <a:p>
            <a:pPr marL="645160" indent="-285750">
              <a:buFont typeface="Arial" panose="020B0604020202020204" pitchFamily="34" charset="0"/>
              <a:buChar char="•"/>
            </a:pPr>
            <a:r>
              <a:rPr lang="en-GB" sz="2800" dirty="0"/>
              <a:t>Unary use of &amp;:</a:t>
            </a:r>
            <a:br>
              <a:rPr lang="en-GB" sz="2800" dirty="0">
                <a:cs typeface="Calibri"/>
              </a:rPr>
            </a:br>
            <a:r>
              <a:rPr lang="cs-CZ" sz="2800" dirty="0" err="1">
                <a:cs typeface="Calibri"/>
              </a:rPr>
              <a:t>int</a:t>
            </a:r>
            <a:r>
              <a:rPr lang="cs-CZ" sz="2800" dirty="0">
                <a:cs typeface="Calibri"/>
              </a:rPr>
              <a:t> * </a:t>
            </a:r>
            <a:r>
              <a:rPr lang="cs-CZ" sz="2800" dirty="0" err="1">
                <a:cs typeface="Calibri"/>
              </a:rPr>
              <a:t>some_pointer</a:t>
            </a:r>
            <a:r>
              <a:rPr lang="cs-CZ" sz="2800" dirty="0">
                <a:cs typeface="Calibri"/>
              </a:rPr>
              <a:t>; </a:t>
            </a:r>
            <a:r>
              <a:rPr lang="en-GB" sz="2800" dirty="0"/>
              <a:t>int </a:t>
            </a:r>
            <a:r>
              <a:rPr lang="cs-CZ" sz="2800" dirty="0"/>
              <a:t>x </a:t>
            </a:r>
            <a:r>
              <a:rPr lang="en-GB" sz="2800" dirty="0"/>
              <a:t>= 0;</a:t>
            </a:r>
            <a:r>
              <a:rPr lang="cs-CZ" sz="2800" dirty="0"/>
              <a:t> </a:t>
            </a:r>
            <a:r>
              <a:rPr lang="en-GB" sz="2800" dirty="0" err="1">
                <a:highlight>
                  <a:srgbClr val="00FFFF"/>
                </a:highlight>
              </a:rPr>
              <a:t>some_pointer</a:t>
            </a:r>
            <a:r>
              <a:rPr lang="en-GB" sz="2800" dirty="0"/>
              <a:t> </a:t>
            </a:r>
            <a:r>
              <a:rPr lang="en-GB" sz="2800" dirty="0">
                <a:highlight>
                  <a:srgbClr val="00FF00"/>
                </a:highlight>
              </a:rPr>
              <a:t>=</a:t>
            </a:r>
            <a:r>
              <a:rPr lang="en-GB" sz="2800" dirty="0"/>
              <a:t> </a:t>
            </a:r>
            <a:r>
              <a:rPr lang="en-GB" sz="2800" dirty="0">
                <a:highlight>
                  <a:srgbClr val="FFFF00"/>
                </a:highlight>
              </a:rPr>
              <a:t>&amp;</a:t>
            </a:r>
            <a:r>
              <a:rPr lang="en-GB" sz="2800" dirty="0">
                <a:highlight>
                  <a:srgbClr val="FF0000"/>
                </a:highlight>
              </a:rPr>
              <a:t>x</a:t>
            </a:r>
            <a:r>
              <a:rPr lang="en-GB" sz="2800" dirty="0"/>
              <a:t>;</a:t>
            </a:r>
            <a:br>
              <a:rPr lang="cs-CZ" sz="2800" dirty="0"/>
            </a:br>
            <a:r>
              <a:rPr lang="en-GB" sz="2800" dirty="0">
                <a:highlight>
                  <a:srgbClr val="FFFF00"/>
                </a:highlight>
              </a:rPr>
              <a:t>Getting a memory address</a:t>
            </a:r>
            <a:r>
              <a:rPr lang="en-GB" sz="2800" dirty="0"/>
              <a:t> of </a:t>
            </a:r>
            <a:r>
              <a:rPr lang="en-GB" sz="2800" dirty="0">
                <a:highlight>
                  <a:srgbClr val="FF0000"/>
                </a:highlight>
              </a:rPr>
              <a:t>x</a:t>
            </a:r>
            <a:r>
              <a:rPr lang="en-GB" sz="2800" dirty="0"/>
              <a:t> and </a:t>
            </a:r>
            <a:r>
              <a:rPr lang="en-GB" sz="2800" dirty="0">
                <a:highlight>
                  <a:srgbClr val="00FF00"/>
                </a:highlight>
              </a:rPr>
              <a:t>storing to</a:t>
            </a:r>
            <a:r>
              <a:rPr lang="en-GB" sz="2800" dirty="0"/>
              <a:t> </a:t>
            </a:r>
            <a:r>
              <a:rPr lang="cs-CZ" sz="2800" dirty="0"/>
              <a:t>a </a:t>
            </a:r>
            <a:r>
              <a:rPr lang="en-GB" sz="2800" dirty="0">
                <a:highlight>
                  <a:srgbClr val="00FFFF"/>
                </a:highlight>
              </a:rPr>
              <a:t>pointer </a:t>
            </a:r>
            <a:endParaRPr lang="en-GB" sz="2800" dirty="0">
              <a:highlight>
                <a:srgbClr val="00FFFF"/>
              </a:highlight>
              <a:cs typeface="Calibri"/>
            </a:endParaRPr>
          </a:p>
        </p:txBody>
      </p:sp>
    </p:spTree>
    <p:extLst>
      <p:ext uri="{BB962C8B-B14F-4D97-AF65-F5344CB8AC3E}">
        <p14:creationId xmlns:p14="http://schemas.microsoft.com/office/powerpoint/2010/main" val="1817939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en-GB"/>
              <a:t>Working with arrays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2662929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Arrays (C-style)</a:t>
            </a:r>
          </a:p>
        </p:txBody>
      </p:sp>
      <p:sp>
        <p:nvSpPr>
          <p:cNvPr id="5" name="TextovéPole 4"/>
          <p:cNvSpPr txBox="1"/>
          <p:nvPr/>
        </p:nvSpPr>
        <p:spPr>
          <a:xfrm>
            <a:off x="0" y="1477109"/>
            <a:ext cx="12191999" cy="3539430"/>
          </a:xfrm>
          <a:prstGeom prst="rect">
            <a:avLst/>
          </a:prstGeom>
          <a:noFill/>
        </p:spPr>
        <p:txBody>
          <a:bodyPr wrap="square" rtlCol="0">
            <a:spAutoFit/>
          </a:bodyPr>
          <a:lstStyle/>
          <a:p>
            <a:pPr marL="645750" indent="-285750">
              <a:buFont typeface="Arial" panose="020B0604020202020204" pitchFamily="34" charset="0"/>
              <a:buChar char="•"/>
            </a:pPr>
            <a:r>
              <a:rPr lang="en-GB" sz="2800"/>
              <a:t>Array is a fixed size container for desired type – </a:t>
            </a:r>
            <a:r>
              <a:rPr lang="en-GB" sz="2800">
                <a:latin typeface="Consolas" panose="020B0609020204030204" pitchFamily="49" charset="0"/>
              </a:rPr>
              <a:t>int </a:t>
            </a:r>
            <a:r>
              <a:rPr lang="en-GB" sz="2800" err="1">
                <a:latin typeface="Consolas" panose="020B0609020204030204" pitchFamily="49" charset="0"/>
              </a:rPr>
              <a:t>arr</a:t>
            </a:r>
            <a:r>
              <a:rPr lang="en-GB" sz="2800">
                <a:latin typeface="Consolas" panose="020B0609020204030204" pitchFamily="49" charset="0"/>
              </a:rPr>
              <a:t>[10];</a:t>
            </a:r>
            <a:r>
              <a:rPr lang="en-GB" sz="2800"/>
              <a:t> =&gt; </a:t>
            </a:r>
            <a:r>
              <a:rPr lang="en-GB" sz="2800" err="1"/>
              <a:t>arr</a:t>
            </a:r>
            <a:r>
              <a:rPr lang="en-GB" sz="2800"/>
              <a:t> is a container for 10 int values and its size is </a:t>
            </a:r>
            <a:r>
              <a:rPr lang="en-GB" sz="2800">
                <a:latin typeface="Consolas" panose="020B0609020204030204" pitchFamily="49" charset="0"/>
              </a:rPr>
              <a:t>10 x </a:t>
            </a:r>
            <a:r>
              <a:rPr lang="en-GB" sz="2800" err="1">
                <a:latin typeface="Consolas" panose="020B0609020204030204" pitchFamily="49" charset="0"/>
              </a:rPr>
              <a:t>sizeof</a:t>
            </a:r>
            <a:r>
              <a:rPr lang="en-GB" sz="2800">
                <a:latin typeface="Consolas" panose="020B0609020204030204" pitchFamily="49" charset="0"/>
              </a:rPr>
              <a:t>(int)</a:t>
            </a:r>
            <a:r>
              <a:rPr lang="en-GB" sz="2800"/>
              <a:t>.</a:t>
            </a:r>
          </a:p>
          <a:p>
            <a:pPr marL="645750" indent="-285750">
              <a:buFont typeface="Arial" panose="020B0604020202020204" pitchFamily="34" charset="0"/>
              <a:buChar char="•"/>
            </a:pPr>
            <a:r>
              <a:rPr lang="en-GB" sz="2800"/>
              <a:t>Index is used to access the items in the array – </a:t>
            </a:r>
            <a:r>
              <a:rPr lang="en-GB" sz="2800" err="1">
                <a:latin typeface="Consolas" panose="020B0609020204030204" pitchFamily="49" charset="0"/>
              </a:rPr>
              <a:t>arr</a:t>
            </a:r>
            <a:r>
              <a:rPr lang="en-GB" sz="2800">
                <a:latin typeface="Consolas" panose="020B0609020204030204" pitchFamily="49" charset="0"/>
              </a:rPr>
              <a:t>[0] = 1;</a:t>
            </a:r>
          </a:p>
          <a:p>
            <a:pPr marL="645750" indent="-285750">
              <a:buFont typeface="Arial" panose="020B0604020202020204" pitchFamily="34" charset="0"/>
              <a:buChar char="•"/>
            </a:pPr>
            <a:r>
              <a:rPr lang="en-GB" sz="2800"/>
              <a:t>Index definition: a distance from the first item in the array =&gt; index starts at 0 !!!!!!!!!!!!!!!!!!!!!!!!!!!!!!!!!!!!!!!!!!!!!!!!!!!!!!!!!!!!!!!!!!!!!!!!!!!!!!!!!!!!!!!!!!!!!!!!</a:t>
            </a:r>
          </a:p>
          <a:p>
            <a:pPr marL="645750" indent="-285750">
              <a:buFont typeface="Arial" panose="020B0604020202020204" pitchFamily="34" charset="0"/>
              <a:buChar char="•"/>
            </a:pPr>
            <a:r>
              <a:rPr lang="en-GB" sz="2800"/>
              <a:t>Array is a pointer to the first item and name can be incremented.</a:t>
            </a:r>
          </a:p>
          <a:p>
            <a:pPr marL="645750" indent="-285750">
              <a:buFont typeface="Arial" panose="020B0604020202020204" pitchFamily="34" charset="0"/>
              <a:buChar char="•"/>
            </a:pPr>
            <a:r>
              <a:rPr lang="en-GB" sz="2800"/>
              <a:t>Array can by initialized with {} =&gt; </a:t>
            </a:r>
            <a:r>
              <a:rPr lang="en-GB" sz="2800">
                <a:latin typeface="Consolas" panose="020B0609020204030204" pitchFamily="49" charset="0"/>
              </a:rPr>
              <a:t>int </a:t>
            </a:r>
            <a:r>
              <a:rPr lang="en-GB" sz="2800" err="1">
                <a:latin typeface="Consolas" panose="020B0609020204030204" pitchFamily="49" charset="0"/>
              </a:rPr>
              <a:t>arr</a:t>
            </a:r>
            <a:r>
              <a:rPr lang="en-GB" sz="2800">
                <a:latin typeface="Consolas" panose="020B0609020204030204" pitchFamily="49" charset="0"/>
              </a:rPr>
              <a:t>[5] = {1, 2, 3, 4, 5};</a:t>
            </a:r>
          </a:p>
          <a:p>
            <a:pPr marL="645750" indent="-285750">
              <a:buFont typeface="Arial" panose="020B0604020202020204" pitchFamily="34" charset="0"/>
              <a:buChar char="•"/>
            </a:pPr>
            <a:r>
              <a:rPr lang="en-GB" sz="2800"/>
              <a:t>A dynamic allocation =&gt; </a:t>
            </a:r>
            <a:r>
              <a:rPr lang="en-GB" sz="2800">
                <a:latin typeface="Consolas" panose="020B0609020204030204" pitchFamily="49" charset="0"/>
              </a:rPr>
              <a:t>malloc(</a:t>
            </a:r>
            <a:r>
              <a:rPr lang="en-GB" sz="2800" err="1">
                <a:latin typeface="Consolas" panose="020B0609020204030204" pitchFamily="49" charset="0"/>
              </a:rPr>
              <a:t>number_of_bytes</a:t>
            </a:r>
            <a:r>
              <a:rPr lang="en-GB" sz="2800">
                <a:latin typeface="Consolas" panose="020B0609020204030204" pitchFamily="49" charset="0"/>
              </a:rPr>
              <a:t>)</a:t>
            </a:r>
          </a:p>
        </p:txBody>
      </p:sp>
      <p:sp>
        <p:nvSpPr>
          <p:cNvPr id="6" name="Obdélník 5">
            <a:extLst>
              <a:ext uri="{FF2B5EF4-FFF2-40B4-BE49-F238E27FC236}">
                <a16:creationId xmlns:a16="http://schemas.microsoft.com/office/drawing/2014/main" id="{59ECFE9E-212C-46BA-83AF-3E8A3F7A9552}"/>
              </a:ext>
            </a:extLst>
          </p:cNvPr>
          <p:cNvSpPr/>
          <p:nvPr/>
        </p:nvSpPr>
        <p:spPr>
          <a:xfrm>
            <a:off x="2159058" y="5803177"/>
            <a:ext cx="8416709" cy="646331"/>
          </a:xfrm>
          <a:prstGeom prst="rect">
            <a:avLst/>
          </a:prstGeom>
        </p:spPr>
        <p:txBody>
          <a:bodyPr wrap="square" anchor="t">
            <a:spAutoFit/>
          </a:bodyPr>
          <a:lstStyle/>
          <a:p>
            <a:r>
              <a:rPr lang="en-US">
                <a:solidFill>
                  <a:srgbClr val="0000FF"/>
                </a:solidFill>
                <a:latin typeface="Consolas"/>
              </a:rPr>
              <a:t>int</a:t>
            </a:r>
            <a:r>
              <a:rPr lang="en-US">
                <a:solidFill>
                  <a:srgbClr val="000000"/>
                </a:solidFill>
                <a:latin typeface="Consolas"/>
              </a:rPr>
              <a:t> * arrC = </a:t>
            </a:r>
            <a:r>
              <a:rPr lang="en-US">
                <a:solidFill>
                  <a:srgbClr val="FF1493"/>
                </a:solidFill>
                <a:latin typeface="Consolas"/>
              </a:rPr>
              <a:t>(</a:t>
            </a:r>
            <a:r>
              <a:rPr lang="en-US">
                <a:solidFill>
                  <a:srgbClr val="0000FF"/>
                </a:solidFill>
                <a:latin typeface="Consolas"/>
              </a:rPr>
              <a:t>int</a:t>
            </a:r>
            <a:r>
              <a:rPr lang="en-US">
                <a:solidFill>
                  <a:srgbClr val="000000"/>
                </a:solidFill>
                <a:latin typeface="Consolas"/>
              </a:rPr>
              <a:t> *</a:t>
            </a:r>
            <a:r>
              <a:rPr lang="en-US">
                <a:solidFill>
                  <a:srgbClr val="FF1493"/>
                </a:solidFill>
                <a:latin typeface="Consolas"/>
              </a:rPr>
              <a:t>)</a:t>
            </a:r>
            <a:r>
              <a:rPr lang="en-US">
                <a:solidFill>
                  <a:srgbClr val="000000"/>
                </a:solidFill>
                <a:latin typeface="Consolas"/>
              </a:rPr>
              <a:t> </a:t>
            </a:r>
            <a:r>
              <a:rPr lang="en-US">
                <a:solidFill>
                  <a:srgbClr val="483D8B"/>
                </a:solidFill>
                <a:latin typeface="Consolas"/>
              </a:rPr>
              <a:t>malloc</a:t>
            </a:r>
            <a:r>
              <a:rPr lang="en-US">
                <a:solidFill>
                  <a:srgbClr val="FF1493"/>
                </a:solidFill>
                <a:latin typeface="Consolas"/>
              </a:rPr>
              <a:t>(</a:t>
            </a:r>
            <a:r>
              <a:rPr lang="en-US">
                <a:solidFill>
                  <a:srgbClr val="000000"/>
                </a:solidFill>
                <a:latin typeface="Consolas"/>
              </a:rPr>
              <a:t>i * sizeof(</a:t>
            </a:r>
            <a:r>
              <a:rPr lang="en-US">
                <a:solidFill>
                  <a:srgbClr val="0000FF"/>
                </a:solidFill>
                <a:latin typeface="Consolas"/>
              </a:rPr>
              <a:t>int</a:t>
            </a:r>
            <a:r>
              <a:rPr lang="en-US">
                <a:solidFill>
                  <a:srgbClr val="000000"/>
                </a:solidFill>
                <a:latin typeface="Consolas"/>
              </a:rPr>
              <a:t>)</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C-style way</a:t>
            </a:r>
            <a:endParaRPr lang="en-US">
              <a:solidFill>
                <a:srgbClr val="000000"/>
              </a:solidFill>
              <a:latin typeface="Consolas" panose="020B0609020204030204" pitchFamily="49" charset="0"/>
            </a:endParaRPr>
          </a:p>
          <a:p>
            <a:r>
              <a:rPr lang="en-US">
                <a:solidFill>
                  <a:srgbClr val="0000FF"/>
                </a:solidFill>
                <a:latin typeface="Consolas"/>
              </a:rPr>
              <a:t>int</a:t>
            </a:r>
            <a:r>
              <a:rPr lang="en-US">
                <a:solidFill>
                  <a:srgbClr val="000000"/>
                </a:solidFill>
                <a:latin typeface="Consolas"/>
              </a:rPr>
              <a:t> * </a:t>
            </a:r>
            <a:r>
              <a:rPr lang="en-US" err="1">
                <a:solidFill>
                  <a:srgbClr val="000000"/>
                </a:solidFill>
                <a:latin typeface="Consolas"/>
              </a:rPr>
              <a:t>arrCpp</a:t>
            </a:r>
            <a:r>
              <a:rPr lang="en-US">
                <a:solidFill>
                  <a:srgbClr val="000000"/>
                </a:solidFill>
                <a:latin typeface="Consolas"/>
              </a:rPr>
              <a:t> = </a:t>
            </a:r>
            <a:r>
              <a:rPr lang="en-US">
                <a:solidFill>
                  <a:srgbClr val="0000FF"/>
                </a:solidFill>
                <a:latin typeface="Consolas"/>
              </a:rPr>
              <a:t>new</a:t>
            </a:r>
            <a:r>
              <a:rPr lang="en-US">
                <a:solidFill>
                  <a:srgbClr val="000000"/>
                </a:solidFill>
                <a:latin typeface="Consolas"/>
              </a:rPr>
              <a:t> </a:t>
            </a:r>
            <a:r>
              <a:rPr lang="en-US">
                <a:solidFill>
                  <a:srgbClr val="0000FF"/>
                </a:solidFill>
                <a:latin typeface="Consolas"/>
              </a:rPr>
              <a:t>int</a:t>
            </a:r>
            <a:r>
              <a:rPr lang="en-US">
                <a:solidFill>
                  <a:srgbClr val="FF1493"/>
                </a:solidFill>
                <a:latin typeface="Consolas"/>
              </a:rPr>
              <a:t>[</a:t>
            </a:r>
            <a:r>
              <a:rPr lang="en-US" err="1">
                <a:solidFill>
                  <a:srgbClr val="000000"/>
                </a:solidFill>
                <a:latin typeface="Consolas"/>
              </a:rPr>
              <a:t>i</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C++ style way</a:t>
            </a:r>
            <a:endParaRPr lang="cs-CZ">
              <a:latin typeface="Consolas"/>
            </a:endParaRPr>
          </a:p>
        </p:txBody>
      </p:sp>
    </p:spTree>
    <p:extLst>
      <p:ext uri="{BB962C8B-B14F-4D97-AF65-F5344CB8AC3E}">
        <p14:creationId xmlns:p14="http://schemas.microsoft.com/office/powerpoint/2010/main" val="1260338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Array</a:t>
            </a:r>
            <a:r>
              <a:rPr lang="cs-CZ" sz="4000" b="1"/>
              <a:t> </a:t>
            </a:r>
            <a:r>
              <a:rPr lang="en-GB" sz="4000" b="1"/>
              <a:t>pointer arithmetic</a:t>
            </a:r>
          </a:p>
        </p:txBody>
      </p:sp>
      <p:sp>
        <p:nvSpPr>
          <p:cNvPr id="5" name="TextovéPole 4"/>
          <p:cNvSpPr txBox="1"/>
          <p:nvPr/>
        </p:nvSpPr>
        <p:spPr>
          <a:xfrm>
            <a:off x="0" y="1477109"/>
            <a:ext cx="12191999" cy="5262979"/>
          </a:xfrm>
          <a:prstGeom prst="rect">
            <a:avLst/>
          </a:prstGeom>
          <a:noFill/>
        </p:spPr>
        <p:txBody>
          <a:bodyPr wrap="square" rtlCol="0">
            <a:spAutoFit/>
          </a:bodyPr>
          <a:lstStyle/>
          <a:p>
            <a:pPr marL="645750" indent="-285750">
              <a:buFont typeface="Arial" panose="020B0604020202020204" pitchFamily="34" charset="0"/>
              <a:buChar char="•"/>
            </a:pPr>
            <a:r>
              <a:rPr lang="en-GB" sz="2800" dirty="0"/>
              <a:t>Array identifier (name) is a pointer. Pointers have arithmetic defined. So…</a:t>
            </a:r>
            <a:br>
              <a:rPr lang="en-GB" sz="2800" dirty="0"/>
            </a:br>
            <a:br>
              <a:rPr lang="en-GB" sz="2800" dirty="0"/>
            </a:br>
            <a:r>
              <a:rPr lang="en-GB" sz="2800" dirty="0"/>
              <a:t>int </a:t>
            </a:r>
            <a:r>
              <a:rPr lang="en-GB" sz="2800" dirty="0" err="1"/>
              <a:t>arr</a:t>
            </a:r>
            <a:r>
              <a:rPr lang="en-GB" sz="2800" dirty="0"/>
              <a:t>[5] = {0, 0, 0, 0, 0};  	// We have an array of 5 integers.</a:t>
            </a:r>
            <a:br>
              <a:rPr lang="en-GB" sz="2800" dirty="0"/>
            </a:br>
            <a:r>
              <a:rPr lang="en-GB" sz="2800" dirty="0"/>
              <a:t>									// An identifier “</a:t>
            </a:r>
            <a:r>
              <a:rPr lang="en-GB" sz="2800" dirty="0" err="1"/>
              <a:t>arr</a:t>
            </a:r>
            <a:r>
              <a:rPr lang="en-GB" sz="2800" dirty="0"/>
              <a:t>” is a constant pointer.</a:t>
            </a:r>
            <a:br>
              <a:rPr lang="en-GB" sz="2800" dirty="0"/>
            </a:br>
            <a:r>
              <a:rPr lang="en-GB" sz="2800" dirty="0"/>
              <a:t>int * pointer = </a:t>
            </a:r>
            <a:r>
              <a:rPr lang="en-GB" sz="2800" dirty="0" err="1"/>
              <a:t>arr</a:t>
            </a:r>
            <a:r>
              <a:rPr lang="en-GB" sz="2800" dirty="0"/>
              <a:t>;			// It can be assigned to another pointer.</a:t>
            </a:r>
            <a:br>
              <a:rPr lang="en-GB" sz="2800" dirty="0"/>
            </a:br>
            <a:r>
              <a:rPr lang="en-GB" sz="2800" dirty="0"/>
              <a:t>*pointer = </a:t>
            </a:r>
            <a:r>
              <a:rPr lang="cs-CZ" sz="2800" dirty="0"/>
              <a:t>6</a:t>
            </a:r>
            <a:r>
              <a:rPr lang="en-GB" sz="2800" dirty="0"/>
              <a:t>;					// We assigned 6 to the first item of the array,</a:t>
            </a:r>
            <a:br>
              <a:rPr lang="en-GB" sz="2800" dirty="0"/>
            </a:br>
            <a:r>
              <a:rPr lang="en-GB" sz="2800" dirty="0"/>
              <a:t>									// because that the default where the array points 									</a:t>
            </a:r>
            <a:r>
              <a:rPr lang="cs-CZ" sz="2800" dirty="0"/>
              <a:t>      </a:t>
            </a:r>
            <a:r>
              <a:rPr lang="en-GB" sz="2800" dirty="0"/>
              <a:t>// to.  </a:t>
            </a:r>
            <a:r>
              <a:rPr lang="en-GB" sz="2800" dirty="0" err="1"/>
              <a:t>arr</a:t>
            </a:r>
            <a:r>
              <a:rPr lang="en-GB" sz="2800" dirty="0"/>
              <a:t>[0] = 6; would create same result.</a:t>
            </a:r>
            <a:br>
              <a:rPr lang="en-GB" sz="2800" dirty="0"/>
            </a:br>
            <a:r>
              <a:rPr lang="en-GB" sz="2800" dirty="0"/>
              <a:t>++pointer;						// Now, I shifter the pointer to another item in the 									</a:t>
            </a:r>
            <a:r>
              <a:rPr lang="cs-CZ" sz="2800" dirty="0"/>
              <a:t>    </a:t>
            </a:r>
            <a:r>
              <a:rPr lang="en-GB" sz="2800" dirty="0"/>
              <a:t>// array because operator “++” shift move a pointer 							// size-of-in-bytes(int) forward.</a:t>
            </a:r>
            <a:br>
              <a:rPr lang="en-GB" sz="2800" dirty="0"/>
            </a:br>
            <a:r>
              <a:rPr lang="en-GB" sz="2800" dirty="0">
                <a:highlight>
                  <a:srgbClr val="00FF00"/>
                </a:highlight>
              </a:rPr>
              <a:t>*</a:t>
            </a:r>
            <a:r>
              <a:rPr lang="en-GB" sz="2800" dirty="0"/>
              <a:t>(</a:t>
            </a:r>
            <a:r>
              <a:rPr lang="en-GB" sz="2800" dirty="0">
                <a:highlight>
                  <a:srgbClr val="FFFF00"/>
                </a:highlight>
              </a:rPr>
              <a:t>++</a:t>
            </a:r>
            <a:r>
              <a:rPr lang="en-GB" sz="2800" dirty="0"/>
              <a:t>pointer) = </a:t>
            </a:r>
            <a:r>
              <a:rPr lang="en-GB" sz="2800" dirty="0">
                <a:highlight>
                  <a:srgbClr val="FF00FF"/>
                </a:highlight>
              </a:rPr>
              <a:t>3</a:t>
            </a:r>
            <a:r>
              <a:rPr lang="en-GB" sz="2800" dirty="0"/>
              <a:t>;				// </a:t>
            </a:r>
            <a:r>
              <a:rPr lang="en-GB" sz="2800" dirty="0">
                <a:highlight>
                  <a:srgbClr val="FFFF00"/>
                </a:highlight>
              </a:rPr>
              <a:t>Shifting forward</a:t>
            </a:r>
            <a:r>
              <a:rPr lang="en-GB" sz="2800" dirty="0"/>
              <a:t> and </a:t>
            </a:r>
            <a:r>
              <a:rPr lang="en-GB" sz="2800" dirty="0">
                <a:highlight>
                  <a:srgbClr val="00FF00"/>
                </a:highlight>
              </a:rPr>
              <a:t>assigning</a:t>
            </a:r>
            <a:r>
              <a:rPr lang="en-GB" sz="2800" dirty="0"/>
              <a:t> the </a:t>
            </a:r>
            <a:r>
              <a:rPr lang="en-GB" sz="2800" dirty="0">
                <a:highlight>
                  <a:srgbClr val="FF00FF"/>
                </a:highlight>
              </a:rPr>
              <a:t>value</a:t>
            </a:r>
            <a:r>
              <a:rPr lang="en-GB" sz="2800" dirty="0"/>
              <a:t>.</a:t>
            </a:r>
          </a:p>
        </p:txBody>
      </p:sp>
    </p:spTree>
    <p:extLst>
      <p:ext uri="{BB962C8B-B14F-4D97-AF65-F5344CB8AC3E}">
        <p14:creationId xmlns:p14="http://schemas.microsoft.com/office/powerpoint/2010/main" val="3169478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2D arrays</a:t>
            </a:r>
          </a:p>
        </p:txBody>
      </p:sp>
      <p:sp>
        <p:nvSpPr>
          <p:cNvPr id="5" name="TextovéPole 4"/>
          <p:cNvSpPr txBox="1"/>
          <p:nvPr/>
        </p:nvSpPr>
        <p:spPr>
          <a:xfrm>
            <a:off x="0" y="1477109"/>
            <a:ext cx="12191999" cy="954107"/>
          </a:xfrm>
          <a:prstGeom prst="rect">
            <a:avLst/>
          </a:prstGeom>
          <a:noFill/>
        </p:spPr>
        <p:txBody>
          <a:bodyPr wrap="square" rtlCol="0">
            <a:spAutoFit/>
          </a:bodyPr>
          <a:lstStyle/>
          <a:p>
            <a:pPr marL="645750" indent="-285750">
              <a:buFont typeface="Arial" panose="020B0604020202020204" pitchFamily="34" charset="0"/>
              <a:buChar char="•"/>
            </a:pPr>
            <a:r>
              <a:rPr lang="en-GB" sz="2800"/>
              <a:t>2D array is an array of array =&gt; int  arr2D =&gt; 2D array of integers</a:t>
            </a:r>
          </a:p>
          <a:p>
            <a:pPr marL="645750" indent="-285750">
              <a:buFont typeface="Arial" panose="020B0604020202020204" pitchFamily="34" charset="0"/>
              <a:buChar char="•"/>
            </a:pPr>
            <a:r>
              <a:rPr lang="en-GB" sz="2800"/>
              <a:t>Since C99, Variable Length Arrays are available.</a:t>
            </a:r>
          </a:p>
        </p:txBody>
      </p:sp>
      <p:sp>
        <p:nvSpPr>
          <p:cNvPr id="2" name="Obdélník 1">
            <a:extLst>
              <a:ext uri="{FF2B5EF4-FFF2-40B4-BE49-F238E27FC236}">
                <a16:creationId xmlns:a16="http://schemas.microsoft.com/office/drawing/2014/main" id="{CCFF1562-0675-41D1-AD26-1D9B1FBEA176}"/>
              </a:ext>
            </a:extLst>
          </p:cNvPr>
          <p:cNvSpPr/>
          <p:nvPr/>
        </p:nvSpPr>
        <p:spPr>
          <a:xfrm>
            <a:off x="257300" y="2757241"/>
            <a:ext cx="6729048" cy="3693319"/>
          </a:xfrm>
          <a:prstGeom prst="rect">
            <a:avLst/>
          </a:prstGeom>
        </p:spPr>
        <p:txBody>
          <a:bodyPr wrap="square">
            <a:spAutoFit/>
          </a:bodyPr>
          <a:lstStyle/>
          <a:p>
            <a:r>
              <a:rPr lang="en-US">
                <a:solidFill>
                  <a:srgbClr val="008000"/>
                </a:solidFill>
                <a:latin typeface="Consolas" panose="020B0609020204030204" pitchFamily="49" charset="0"/>
              </a:rPr>
              <a:t>/* an array with 5 rows and 2 columns*/</a:t>
            </a:r>
            <a:endParaRPr lang="en-US">
              <a:solidFill>
                <a:srgbClr val="000000"/>
              </a:solidFill>
              <a:latin typeface="Consolas" panose="020B0609020204030204" pitchFamily="49" charset="0"/>
            </a:endParaRP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a</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5</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2</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0,0</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1,2</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2,4</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3,6</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4,8</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b</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3</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4</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 0,1,2,3,4,5,6,7,8,9,10,11 </a:t>
            </a:r>
            <a:r>
              <a:rPr lang="cs-CZ">
                <a:solidFill>
                  <a:srgbClr val="FF1493"/>
                </a:solidFill>
                <a:latin typeface="Consolas" panose="020B0609020204030204" pitchFamily="49" charset="0"/>
              </a:rPr>
              <a:t>}</a:t>
            </a:r>
            <a:r>
              <a:rPr lang="cs-CZ">
                <a:solidFill>
                  <a:srgbClr val="000000"/>
                </a:solidFill>
                <a:latin typeface="Consolas" panose="020B0609020204030204" pitchFamily="49" charset="0"/>
              </a:rPr>
              <a:t>;</a:t>
            </a:r>
          </a:p>
          <a:p>
            <a:r>
              <a:rPr lang="cs-CZ" err="1">
                <a:solidFill>
                  <a:srgbClr val="0000FF"/>
                </a:solidFill>
                <a:latin typeface="Consolas" panose="020B0609020204030204" pitchFamily="49" charset="0"/>
              </a:rPr>
              <a:t>int</a:t>
            </a:r>
            <a:r>
              <a:rPr lang="cs-CZ">
                <a:solidFill>
                  <a:srgbClr val="000000"/>
                </a:solidFill>
                <a:latin typeface="Consolas" panose="020B0609020204030204" pitchFamily="49" charset="0"/>
              </a:rPr>
              <a:t> i, j;</a:t>
            </a:r>
          </a:p>
          <a:p>
            <a:endParaRPr lang="cs-CZ">
              <a:solidFill>
                <a:srgbClr val="000000"/>
              </a:solidFill>
              <a:latin typeface="Consolas" panose="020B0609020204030204" pitchFamily="49" charset="0"/>
            </a:endParaRPr>
          </a:p>
          <a:p>
            <a:r>
              <a:rPr lang="en-US">
                <a:solidFill>
                  <a:srgbClr val="008000"/>
                </a:solidFill>
                <a:latin typeface="Consolas" panose="020B0609020204030204" pitchFamily="49" charset="0"/>
              </a:rPr>
              <a:t>/* output each array element's value */</a:t>
            </a:r>
            <a:endParaRPr lang="en-US">
              <a:solidFill>
                <a:srgbClr val="000000"/>
              </a:solidFill>
              <a:latin typeface="Consolas" panose="020B0609020204030204" pitchFamily="49" charset="0"/>
            </a:endParaRPr>
          </a:p>
          <a:p>
            <a:r>
              <a:rPr lang="nn-NO">
                <a:solidFill>
                  <a:srgbClr val="0000FF"/>
                </a:solidFill>
                <a:latin typeface="Consolas" panose="020B0609020204030204" pitchFamily="49" charset="0"/>
              </a:rPr>
              <a:t>for</a:t>
            </a:r>
            <a:r>
              <a:rPr lang="nn-NO">
                <a:solidFill>
                  <a:srgbClr val="000000"/>
                </a:solidFill>
                <a:latin typeface="Consolas" panose="020B0609020204030204" pitchFamily="49" charset="0"/>
              </a:rPr>
              <a:t> </a:t>
            </a:r>
            <a:r>
              <a:rPr lang="nn-NO">
                <a:solidFill>
                  <a:srgbClr val="FF1493"/>
                </a:solidFill>
                <a:latin typeface="Consolas" panose="020B0609020204030204" pitchFamily="49" charset="0"/>
              </a:rPr>
              <a:t>(</a:t>
            </a:r>
            <a:r>
              <a:rPr lang="nn-NO">
                <a:solidFill>
                  <a:srgbClr val="000000"/>
                </a:solidFill>
                <a:latin typeface="Consolas" panose="020B0609020204030204" pitchFamily="49" charset="0"/>
              </a:rPr>
              <a:t>i = 0; i &lt; 5; i++</a:t>
            </a:r>
            <a:r>
              <a:rPr lang="nn-NO">
                <a:solidFill>
                  <a:srgbClr val="FF1493"/>
                </a:solidFill>
                <a:latin typeface="Consolas" panose="020B0609020204030204" pitchFamily="49" charset="0"/>
              </a:rPr>
              <a:t>)</a:t>
            </a:r>
            <a:endParaRPr lang="nn-NO">
              <a:solidFill>
                <a:srgbClr val="000000"/>
              </a:solidFill>
              <a:latin typeface="Consolas" panose="020B0609020204030204" pitchFamily="49" charset="0"/>
            </a:endParaRPr>
          </a:p>
          <a:p>
            <a:r>
              <a:rPr lang="nn-NO">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pPr lvl="1"/>
            <a:r>
              <a:rPr lang="cs-CZ" err="1">
                <a:solidFill>
                  <a:srgbClr val="0000FF"/>
                </a:solidFill>
                <a:latin typeface="Consolas" panose="020B0609020204030204" pitchFamily="49" charset="0"/>
              </a:rPr>
              <a:t>for</a:t>
            </a:r>
            <a:r>
              <a:rPr lang="cs-CZ">
                <a:solidFill>
                  <a:srgbClr val="000000"/>
                </a:solidFill>
                <a:latin typeface="Consolas" panose="020B0609020204030204" pitchFamily="49" charset="0"/>
              </a:rPr>
              <a:t> </a:t>
            </a:r>
            <a:r>
              <a:rPr lang="cs-CZ">
                <a:solidFill>
                  <a:srgbClr val="9ACD32"/>
                </a:solidFill>
                <a:latin typeface="Consolas" panose="020B0609020204030204" pitchFamily="49" charset="0"/>
              </a:rPr>
              <a:t>(</a:t>
            </a:r>
            <a:r>
              <a:rPr lang="cs-CZ">
                <a:solidFill>
                  <a:srgbClr val="000000"/>
                </a:solidFill>
                <a:latin typeface="Consolas" panose="020B0609020204030204" pitchFamily="49" charset="0"/>
              </a:rPr>
              <a:t>j = 0; j &lt; 2; j++</a:t>
            </a:r>
            <a:r>
              <a:rPr lang="cs-CZ">
                <a:solidFill>
                  <a:srgbClr val="9ACD32"/>
                </a:solidFill>
                <a:latin typeface="Consolas" panose="020B0609020204030204" pitchFamily="49" charset="0"/>
              </a:rPr>
              <a:t>)</a:t>
            </a:r>
            <a:endParaRPr lang="en-GB">
              <a:solidFill>
                <a:srgbClr val="000000"/>
              </a:solidFill>
              <a:latin typeface="Consolas" panose="020B0609020204030204" pitchFamily="49" charset="0"/>
            </a:endParaRPr>
          </a:p>
          <a:p>
            <a:pPr lvl="1"/>
            <a:r>
              <a:rPr lang="cs-CZ">
                <a:solidFill>
                  <a:srgbClr val="9ACD32"/>
                </a:solidFill>
                <a:latin typeface="Consolas" panose="020B0609020204030204" pitchFamily="49" charset="0"/>
              </a:rPr>
              <a:t>{</a:t>
            </a:r>
            <a:endParaRPr lang="cs-CZ">
              <a:solidFill>
                <a:srgbClr val="000000"/>
              </a:solidFill>
              <a:latin typeface="Consolas" panose="020B0609020204030204" pitchFamily="49" charset="0"/>
            </a:endParaRPr>
          </a:p>
          <a:p>
            <a:pPr lvl="1"/>
            <a:r>
              <a:rPr lang="pt-BR">
                <a:solidFill>
                  <a:srgbClr val="483D8B"/>
                </a:solidFill>
                <a:latin typeface="Consolas" panose="020B0609020204030204" pitchFamily="49" charset="0"/>
              </a:rPr>
              <a:t>	printf</a:t>
            </a:r>
            <a:r>
              <a:rPr lang="pt-BR">
                <a:solidFill>
                  <a:srgbClr val="9400D3"/>
                </a:solidFill>
                <a:latin typeface="Consolas" panose="020B0609020204030204" pitchFamily="49" charset="0"/>
              </a:rPr>
              <a:t>(</a:t>
            </a:r>
            <a:r>
              <a:rPr lang="pt-BR">
                <a:solidFill>
                  <a:srgbClr val="A31515"/>
                </a:solidFill>
                <a:latin typeface="Consolas" panose="020B0609020204030204" pitchFamily="49" charset="0"/>
              </a:rPr>
              <a:t>"a[</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 = </a:t>
            </a:r>
            <a:r>
              <a:rPr lang="pt-BR">
                <a:solidFill>
                  <a:srgbClr val="3CB371"/>
                </a:solidFill>
                <a:latin typeface="Consolas" panose="020B0609020204030204" pitchFamily="49" charset="0"/>
              </a:rPr>
              <a:t>%d</a:t>
            </a:r>
            <a:r>
              <a:rPr lang="pt-BR">
                <a:solidFill>
                  <a:srgbClr val="A31515"/>
                </a:solidFill>
                <a:latin typeface="Consolas" panose="020B0609020204030204" pitchFamily="49" charset="0"/>
              </a:rPr>
              <a:t>\n"</a:t>
            </a:r>
            <a:r>
              <a:rPr lang="pt-BR">
                <a:solidFill>
                  <a:srgbClr val="000000"/>
                </a:solidFill>
                <a:latin typeface="Consolas" panose="020B0609020204030204" pitchFamily="49" charset="0"/>
              </a:rPr>
              <a:t>, i, j, a</a:t>
            </a:r>
            <a:r>
              <a:rPr lang="pt-BR">
                <a:solidFill>
                  <a:srgbClr val="FF9900"/>
                </a:solidFill>
                <a:latin typeface="Consolas" panose="020B0609020204030204" pitchFamily="49" charset="0"/>
              </a:rPr>
              <a:t>[</a:t>
            </a:r>
            <a:r>
              <a:rPr lang="pt-BR">
                <a:solidFill>
                  <a:srgbClr val="000000"/>
                </a:solidFill>
                <a:latin typeface="Consolas" panose="020B0609020204030204" pitchFamily="49" charset="0"/>
              </a:rPr>
              <a:t>i</a:t>
            </a:r>
            <a:r>
              <a:rPr lang="pt-BR">
                <a:solidFill>
                  <a:srgbClr val="FF9900"/>
                </a:solidFill>
                <a:latin typeface="Consolas" panose="020B0609020204030204" pitchFamily="49" charset="0"/>
              </a:rPr>
              <a:t>][</a:t>
            </a:r>
            <a:r>
              <a:rPr lang="pt-BR">
                <a:solidFill>
                  <a:srgbClr val="000000"/>
                </a:solidFill>
                <a:latin typeface="Consolas" panose="020B0609020204030204" pitchFamily="49" charset="0"/>
              </a:rPr>
              <a:t>j</a:t>
            </a:r>
            <a:r>
              <a:rPr lang="pt-BR">
                <a:solidFill>
                  <a:srgbClr val="FF9900"/>
                </a:solidFill>
                <a:latin typeface="Consolas" panose="020B0609020204030204" pitchFamily="49" charset="0"/>
              </a:rPr>
              <a:t>]</a:t>
            </a:r>
            <a:r>
              <a:rPr lang="pt-BR">
                <a:solidFill>
                  <a:srgbClr val="9400D3"/>
                </a:solidFill>
                <a:latin typeface="Consolas" panose="020B0609020204030204" pitchFamily="49" charset="0"/>
              </a:rPr>
              <a:t>)</a:t>
            </a:r>
            <a:r>
              <a:rPr lang="pt-BR">
                <a:solidFill>
                  <a:srgbClr val="000000"/>
                </a:solidFill>
                <a:latin typeface="Consolas" panose="020B0609020204030204" pitchFamily="49" charset="0"/>
              </a:rPr>
              <a:t>;</a:t>
            </a:r>
          </a:p>
          <a:p>
            <a:pPr lvl="1"/>
            <a:r>
              <a:rPr lang="cs-CZ">
                <a:solidFill>
                  <a:srgbClr val="9ACD32"/>
                </a:solidFill>
                <a:latin typeface="Consolas" panose="020B0609020204030204" pitchFamily="49" charset="0"/>
              </a:rPr>
              <a:t>}</a:t>
            </a:r>
            <a:endParaRPr lang="cs-CZ">
              <a:solidFill>
                <a:srgbClr val="000000"/>
              </a:solidFill>
              <a:latin typeface="Consolas" panose="020B0609020204030204" pitchFamily="49" charset="0"/>
            </a:endParaRPr>
          </a:p>
          <a:p>
            <a:r>
              <a:rPr lang="cs-CZ">
                <a:solidFill>
                  <a:srgbClr val="FF1493"/>
                </a:solidFill>
                <a:latin typeface="Consolas" panose="020B0609020204030204" pitchFamily="49" charset="0"/>
              </a:rPr>
              <a:t>}</a:t>
            </a:r>
            <a:endParaRPr lang="cs-CZ"/>
          </a:p>
        </p:txBody>
      </p:sp>
      <p:sp>
        <p:nvSpPr>
          <p:cNvPr id="3" name="Obdélník 2">
            <a:extLst>
              <a:ext uri="{FF2B5EF4-FFF2-40B4-BE49-F238E27FC236}">
                <a16:creationId xmlns:a16="http://schemas.microsoft.com/office/drawing/2014/main" id="{D5DDB5C5-C00E-4ACA-8510-5CCA239AAC39}"/>
              </a:ext>
            </a:extLst>
          </p:cNvPr>
          <p:cNvSpPr/>
          <p:nvPr/>
        </p:nvSpPr>
        <p:spPr>
          <a:xfrm>
            <a:off x="5847942" y="6196331"/>
            <a:ext cx="5883342" cy="369332"/>
          </a:xfrm>
          <a:prstGeom prst="rect">
            <a:avLst/>
          </a:prstGeom>
        </p:spPr>
        <p:txBody>
          <a:bodyPr wrap="none">
            <a:spAutoFit/>
          </a:bodyPr>
          <a:lstStyle/>
          <a:p>
            <a:r>
              <a:rPr lang="en-US">
                <a:solidFill>
                  <a:srgbClr val="0000FF"/>
                </a:solidFill>
                <a:latin typeface="Consolas" panose="020B0609020204030204" pitchFamily="49" charset="0"/>
              </a:rPr>
              <a:t>double</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 = </a:t>
            </a:r>
            <a:r>
              <a:rPr lang="en-US">
                <a:solidFill>
                  <a:srgbClr val="483D8B"/>
                </a:solidFill>
                <a:latin typeface="Consolas" panose="020B0609020204030204" pitchFamily="49" charset="0"/>
              </a:rPr>
              <a:t>malloc</a:t>
            </a:r>
            <a:r>
              <a:rPr lang="en-US">
                <a:solidFill>
                  <a:srgbClr val="FF1493"/>
                </a:solidFill>
                <a:latin typeface="Consolas" panose="020B0609020204030204" pitchFamily="49" charset="0"/>
              </a:rPr>
              <a:t>(</a:t>
            </a:r>
            <a:r>
              <a:rPr lang="en-US" err="1">
                <a:solidFill>
                  <a:srgbClr val="0000FF"/>
                </a:solidFill>
                <a:latin typeface="Consolas" panose="020B0609020204030204" pitchFamily="49" charset="0"/>
              </a:rPr>
              <a:t>sizeof</a:t>
            </a:r>
            <a:r>
              <a:rPr lang="en-US">
                <a:solidFill>
                  <a:srgbClr val="9ACD32"/>
                </a:solidFill>
                <a:latin typeface="Consolas" panose="020B0609020204030204" pitchFamily="49" charset="0"/>
              </a:rPr>
              <a:t>(</a:t>
            </a:r>
            <a:r>
              <a:rPr lang="en-US">
                <a:solidFill>
                  <a:srgbClr val="0000FF"/>
                </a:solidFill>
                <a:latin typeface="Consolas" panose="020B0609020204030204" pitchFamily="49" charset="0"/>
              </a:rPr>
              <a:t>double</a:t>
            </a:r>
            <a:r>
              <a:rPr lang="en-US">
                <a:solidFill>
                  <a:srgbClr val="9400D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9400D3"/>
                </a:solidFill>
                <a:latin typeface="Consolas" panose="020B0609020204030204" pitchFamily="49" charset="0"/>
              </a:rPr>
              <a:t>][</a:t>
            </a:r>
            <a:r>
              <a:rPr lang="en-US">
                <a:solidFill>
                  <a:srgbClr val="000000"/>
                </a:solidFill>
                <a:latin typeface="Consolas" panose="020B0609020204030204" pitchFamily="49" charset="0"/>
              </a:rPr>
              <a:t>n</a:t>
            </a:r>
            <a:r>
              <a:rPr lang="en-US">
                <a:solidFill>
                  <a:srgbClr val="9400D3"/>
                </a:solidFill>
                <a:latin typeface="Consolas" panose="020B0609020204030204" pitchFamily="49" charset="0"/>
              </a:rPr>
              <a:t>]</a:t>
            </a:r>
            <a:r>
              <a:rPr lang="en-US">
                <a:solidFill>
                  <a:srgbClr val="9ACD32"/>
                </a:solidFill>
                <a:latin typeface="Consolas" panose="020B0609020204030204" pitchFamily="49" charset="0"/>
              </a:rPr>
              <a:t>)</a:t>
            </a:r>
            <a:r>
              <a:rPr lang="en-US">
                <a:solidFill>
                  <a:srgbClr val="FF1493"/>
                </a:solidFill>
                <a:latin typeface="Consolas" panose="020B0609020204030204" pitchFamily="49" charset="0"/>
              </a:rPr>
              <a:t>)</a:t>
            </a:r>
            <a:r>
              <a:rPr lang="en-US">
                <a:solidFill>
                  <a:srgbClr val="000000"/>
                </a:solidFill>
                <a:latin typeface="Consolas" panose="020B0609020204030204" pitchFamily="49" charset="0"/>
              </a:rPr>
              <a:t>;</a:t>
            </a:r>
            <a:endParaRPr lang="cs-CZ"/>
          </a:p>
        </p:txBody>
      </p:sp>
    </p:spTree>
    <p:extLst>
      <p:ext uri="{BB962C8B-B14F-4D97-AF65-F5344CB8AC3E}">
        <p14:creationId xmlns:p14="http://schemas.microsoft.com/office/powerpoint/2010/main" val="2379883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nchor="t">
            <a:spAutoFit/>
          </a:bodyPr>
          <a:lstStyle/>
          <a:p>
            <a:pPr marL="359410">
              <a:lnSpc>
                <a:spcPct val="200000"/>
              </a:lnSpc>
              <a:spcBef>
                <a:spcPts val="1200"/>
              </a:spcBef>
              <a:spcAft>
                <a:spcPts val="1200"/>
              </a:spcAft>
            </a:pPr>
            <a:r>
              <a:rPr lang="en-GB" sz="4000" b="1"/>
              <a:t>2D </a:t>
            </a:r>
            <a:r>
              <a:rPr lang="en-GB" sz="4000" b="1">
                <a:hlinkClick r:id="rId2"/>
              </a:rPr>
              <a:t>dynamic</a:t>
            </a:r>
            <a:r>
              <a:rPr lang="en-GB" sz="4000" b="1"/>
              <a:t> arrays</a:t>
            </a:r>
            <a:endParaRPr lang="cs-CZ"/>
          </a:p>
        </p:txBody>
      </p:sp>
      <p:sp>
        <p:nvSpPr>
          <p:cNvPr id="5" name="TextovéPole 4"/>
          <p:cNvSpPr txBox="1"/>
          <p:nvPr/>
        </p:nvSpPr>
        <p:spPr>
          <a:xfrm>
            <a:off x="0" y="1477109"/>
            <a:ext cx="12191999" cy="523220"/>
          </a:xfrm>
          <a:prstGeom prst="rect">
            <a:avLst/>
          </a:prstGeom>
          <a:noFill/>
        </p:spPr>
        <p:txBody>
          <a:bodyPr wrap="square" rtlCol="0" anchor="t">
            <a:spAutoFit/>
          </a:bodyPr>
          <a:lstStyle/>
          <a:p>
            <a:pPr marL="645160" indent="-285750">
              <a:buFont typeface="Arial" panose="020B0604020202020204" pitchFamily="34" charset="0"/>
              <a:buChar char="•"/>
            </a:pPr>
            <a:r>
              <a:rPr lang="en-GB" sz="2800"/>
              <a:t>We have to decide between conformity and speed.</a:t>
            </a:r>
            <a:endParaRPr lang="cs-CZ"/>
          </a:p>
        </p:txBody>
      </p:sp>
      <p:sp>
        <p:nvSpPr>
          <p:cNvPr id="6" name="TextovéPole 5">
            <a:extLst>
              <a:ext uri="{FF2B5EF4-FFF2-40B4-BE49-F238E27FC236}">
                <a16:creationId xmlns:a16="http://schemas.microsoft.com/office/drawing/2014/main" id="{78CF9EA9-7652-4E6E-95CE-BD90215EF1EE}"/>
              </a:ext>
            </a:extLst>
          </p:cNvPr>
          <p:cNvSpPr txBox="1"/>
          <p:nvPr/>
        </p:nvSpPr>
        <p:spPr>
          <a:xfrm>
            <a:off x="310551" y="2697192"/>
            <a:ext cx="5719313"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r = </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 c =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*arr = (</a:t>
            </a:r>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*)malloc(r*c*</a:t>
            </a:r>
            <a:r>
              <a:rPr lang="cs-CZ" b="0">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i, j, count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*(arr + i*c + j) = ++count;</a:t>
            </a:r>
          </a:p>
          <a:p>
            <a:r>
              <a:rPr lang="cs-CZ" b="0">
                <a:solidFill>
                  <a:srgbClr val="000000"/>
                </a:solidFill>
                <a:effectLst/>
                <a:latin typeface="Consolas" panose="020B0609020204030204" pitchFamily="49" charset="0"/>
              </a:rPr>
              <a:t> </a:t>
            </a:r>
          </a:p>
          <a:p>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printf(</a:t>
            </a:r>
            <a:r>
              <a:rPr lang="cs-CZ" b="0">
                <a:solidFill>
                  <a:srgbClr val="A31515"/>
                </a:solidFill>
                <a:effectLst/>
                <a:latin typeface="Consolas" panose="020B0609020204030204" pitchFamily="49" charset="0"/>
              </a:rPr>
              <a:t>"%d "</a:t>
            </a:r>
            <a:r>
              <a:rPr lang="cs-CZ" b="0">
                <a:solidFill>
                  <a:srgbClr val="000000"/>
                </a:solidFill>
                <a:effectLst/>
                <a:latin typeface="Consolas" panose="020B0609020204030204" pitchFamily="49" charset="0"/>
              </a:rPr>
              <a:t>, *(arr + i*c + j));</a:t>
            </a:r>
          </a:p>
        </p:txBody>
      </p:sp>
      <p:sp>
        <p:nvSpPr>
          <p:cNvPr id="7" name="TextovéPole 6">
            <a:extLst>
              <a:ext uri="{FF2B5EF4-FFF2-40B4-BE49-F238E27FC236}">
                <a16:creationId xmlns:a16="http://schemas.microsoft.com/office/drawing/2014/main" id="{9B457C61-EED4-4374-BC52-646E13395B9E}"/>
              </a:ext>
            </a:extLst>
          </p:cNvPr>
          <p:cNvSpPr txBox="1"/>
          <p:nvPr/>
        </p:nvSpPr>
        <p:spPr>
          <a:xfrm>
            <a:off x="6018362" y="2122098"/>
            <a:ext cx="6466936"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r = </a:t>
            </a:r>
            <a:r>
              <a:rPr lang="cs-CZ" b="0">
                <a:solidFill>
                  <a:srgbClr val="098658"/>
                </a:solidFill>
                <a:effectLst/>
                <a:latin typeface="Consolas" panose="020B0609020204030204" pitchFamily="49" charset="0"/>
              </a:rPr>
              <a:t>3</a:t>
            </a:r>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c = </a:t>
            </a:r>
            <a:r>
              <a:rPr lang="cs-CZ" b="0">
                <a:solidFill>
                  <a:srgbClr val="098658"/>
                </a:solidFill>
                <a:effectLst/>
                <a:latin typeface="Consolas" panose="020B0609020204030204" pitchFamily="49" charset="0"/>
              </a:rPr>
              <a:t>4</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 =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malloc</a:t>
            </a:r>
            <a:r>
              <a:rPr lang="cs-CZ" b="0">
                <a:solidFill>
                  <a:srgbClr val="000000"/>
                </a:solidFill>
                <a:effectLst/>
                <a:latin typeface="Consolas" panose="020B0609020204030204" pitchFamily="49" charset="0"/>
              </a:rPr>
              <a:t>(r * </a:t>
            </a:r>
            <a:r>
              <a:rPr lang="cs-CZ" b="0" err="1">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i&lt;r; i++)</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 =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malloc</a:t>
            </a:r>
            <a:r>
              <a:rPr lang="cs-CZ" b="0">
                <a:solidFill>
                  <a:srgbClr val="000000"/>
                </a:solidFill>
                <a:effectLst/>
                <a:latin typeface="Consolas" panose="020B0609020204030204" pitchFamily="49" charset="0"/>
              </a:rPr>
              <a:t>(c * </a:t>
            </a:r>
            <a:r>
              <a:rPr lang="cs-CZ" b="0" err="1">
                <a:solidFill>
                  <a:srgbClr val="0000FF"/>
                </a:solidFill>
                <a:effectLst/>
                <a:latin typeface="Consolas" panose="020B0609020204030204" pitchFamily="49" charset="0"/>
              </a:rPr>
              <a:t>sizeof</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a:t>
            </a:r>
          </a:p>
          <a:p>
            <a:br>
              <a:rPr lang="cs-CZ" b="0">
                <a:solidFill>
                  <a:srgbClr val="000000"/>
                </a:solidFill>
                <a:effectLst/>
                <a:latin typeface="Consolas" panose="020B0609020204030204" pitchFamily="49" charset="0"/>
              </a:rPr>
            </a:b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Note</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that</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arr</a:t>
            </a:r>
            <a:r>
              <a:rPr lang="cs-CZ" b="0">
                <a:solidFill>
                  <a:srgbClr val="008000"/>
                </a:solidFill>
                <a:effectLst/>
                <a:latin typeface="Consolas" panose="020B0609020204030204" pitchFamily="49" charset="0"/>
              </a:rPr>
              <a:t>[i][j] </a:t>
            </a:r>
            <a:r>
              <a:rPr lang="cs-CZ" b="0" err="1">
                <a:solidFill>
                  <a:srgbClr val="008000"/>
                </a:solidFill>
                <a:effectLst/>
                <a:latin typeface="Consolas" panose="020B0609020204030204" pitchFamily="49" charset="0"/>
              </a:rPr>
              <a:t>is</a:t>
            </a:r>
            <a:r>
              <a:rPr lang="cs-CZ" b="0">
                <a:solidFill>
                  <a:srgbClr val="008000"/>
                </a:solidFill>
                <a:effectLst/>
                <a:latin typeface="Consolas" panose="020B0609020204030204" pitchFamily="49" charset="0"/>
              </a:rPr>
              <a:t> </a:t>
            </a:r>
            <a:r>
              <a:rPr lang="cs-CZ" b="0" err="1">
                <a:solidFill>
                  <a:srgbClr val="008000"/>
                </a:solidFill>
                <a:effectLst/>
                <a:latin typeface="Consolas" panose="020B0609020204030204" pitchFamily="49" charset="0"/>
              </a:rPr>
              <a:t>same</a:t>
            </a:r>
            <a:r>
              <a:rPr lang="cs-CZ" b="0">
                <a:solidFill>
                  <a:srgbClr val="008000"/>
                </a:solidFill>
                <a:effectLst/>
                <a:latin typeface="Consolas" panose="020B0609020204030204" pitchFamily="49" charset="0"/>
              </a:rPr>
              <a:t> as *(*(</a:t>
            </a:r>
            <a:r>
              <a:rPr lang="cs-CZ" b="0" err="1">
                <a:solidFill>
                  <a:srgbClr val="008000"/>
                </a:solidFill>
                <a:effectLst/>
                <a:latin typeface="Consolas" panose="020B0609020204030204" pitchFamily="49" charset="0"/>
              </a:rPr>
              <a:t>arr+i</a:t>
            </a:r>
            <a:r>
              <a:rPr lang="cs-CZ" b="0">
                <a:solidFill>
                  <a:srgbClr val="008000"/>
                </a:solidFill>
                <a:effectLst/>
                <a:latin typeface="Consolas" panose="020B0609020204030204" pitchFamily="49" charset="0"/>
              </a:rPr>
              <a:t>)+j) </a:t>
            </a:r>
            <a:endParaRPr lang="cs-CZ" b="0">
              <a:solidFill>
                <a:srgbClr val="000000"/>
              </a:solidFill>
              <a:effectLst/>
              <a:latin typeface="Consolas" panose="020B0609020204030204" pitchFamily="49" charset="0"/>
            </a:endParaRPr>
          </a:p>
          <a:p>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count</a:t>
            </a:r>
            <a:r>
              <a:rPr lang="cs-CZ" b="0">
                <a:solidFill>
                  <a:srgbClr val="000000"/>
                </a:solidFill>
                <a:effectLst/>
                <a:latin typeface="Consolas" panose="020B0609020204030204" pitchFamily="49" charset="0"/>
              </a:rPr>
              <a:t>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a:t>
            </a:r>
          </a:p>
          <a:p>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[i][j] = ++</a:t>
            </a:r>
            <a:r>
              <a:rPr lang="cs-CZ" b="0" err="1">
                <a:solidFill>
                  <a:srgbClr val="000000"/>
                </a:solidFill>
                <a:effectLst/>
                <a:latin typeface="Consolas" panose="020B0609020204030204" pitchFamily="49" charset="0"/>
              </a:rPr>
              <a:t>count</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a:solidFill>
                  <a:srgbClr val="008000"/>
                </a:solidFill>
                <a:effectLst/>
                <a:latin typeface="Consolas" panose="020B0609020204030204" pitchFamily="49" charset="0"/>
              </a:rPr>
              <a:t>// OR *(*(</a:t>
            </a:r>
            <a:r>
              <a:rPr lang="cs-CZ" b="0" err="1">
                <a:solidFill>
                  <a:srgbClr val="008000"/>
                </a:solidFill>
                <a:effectLst/>
                <a:latin typeface="Consolas" panose="020B0609020204030204" pitchFamily="49" charset="0"/>
              </a:rPr>
              <a:t>arr+i</a:t>
            </a:r>
            <a:r>
              <a:rPr lang="cs-CZ" b="0">
                <a:solidFill>
                  <a:srgbClr val="008000"/>
                </a:solidFill>
                <a:effectLst/>
                <a:latin typeface="Consolas" panose="020B0609020204030204" pitchFamily="49" charset="0"/>
              </a:rPr>
              <a:t>)+j) = ++</a:t>
            </a:r>
            <a:r>
              <a:rPr lang="cs-CZ" b="0" err="1">
                <a:solidFill>
                  <a:srgbClr val="008000"/>
                </a:solidFill>
                <a:effectLst/>
                <a:latin typeface="Consolas" panose="020B0609020204030204" pitchFamily="49" charset="0"/>
              </a:rPr>
              <a:t>count</a:t>
            </a:r>
            <a:r>
              <a:rPr lang="cs-CZ" b="0">
                <a:solidFill>
                  <a:srgbClr val="008000"/>
                </a:solidFill>
                <a:effectLst/>
                <a:latin typeface="Consolas" panose="020B0609020204030204" pitchFamily="49" charset="0"/>
              </a:rPr>
              <a:t> </a:t>
            </a:r>
            <a:endParaRPr lang="cs-CZ" b="0">
              <a:solidFill>
                <a:srgbClr val="000000"/>
              </a:solidFill>
              <a:effectLst/>
              <a:latin typeface="Consolas" panose="020B0609020204030204" pitchFamily="49" charset="0"/>
            </a:endParaRPr>
          </a:p>
          <a:p>
            <a:br>
              <a:rPr lang="cs-CZ" b="0">
                <a:solidFill>
                  <a:srgbClr val="000000"/>
                </a:solidFill>
                <a:effectLst/>
                <a:latin typeface="Consolas" panose="020B0609020204030204" pitchFamily="49" charset="0"/>
              </a:rPr>
            </a:b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(i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i &lt; r; i++)</a:t>
            </a:r>
          </a:p>
          <a:p>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for</a:t>
            </a:r>
            <a:r>
              <a:rPr lang="cs-CZ" b="0">
                <a:solidFill>
                  <a:srgbClr val="000000"/>
                </a:solidFill>
                <a:effectLst/>
                <a:latin typeface="Consolas" panose="020B0609020204030204" pitchFamily="49" charset="0"/>
              </a:rPr>
              <a:t> (j = </a:t>
            </a:r>
            <a:r>
              <a:rPr lang="cs-CZ" b="0">
                <a:solidFill>
                  <a:srgbClr val="098658"/>
                </a:solidFill>
                <a:effectLst/>
                <a:latin typeface="Consolas" panose="020B0609020204030204" pitchFamily="49" charset="0"/>
              </a:rPr>
              <a:t>0</a:t>
            </a:r>
            <a:r>
              <a:rPr lang="cs-CZ" b="0">
                <a:solidFill>
                  <a:srgbClr val="000000"/>
                </a:solidFill>
                <a:effectLst/>
                <a:latin typeface="Consolas" panose="020B0609020204030204" pitchFamily="49" charset="0"/>
              </a:rPr>
              <a:t>; j &lt; c; j++)</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printf</a:t>
            </a:r>
            <a:r>
              <a:rPr lang="cs-CZ" b="0">
                <a:solidFill>
                  <a:srgbClr val="000000"/>
                </a:solidFill>
                <a:effectLst/>
                <a:latin typeface="Consolas" panose="020B0609020204030204" pitchFamily="49" charset="0"/>
              </a:rPr>
              <a:t>(</a:t>
            </a:r>
            <a:r>
              <a:rPr lang="cs-CZ" b="0">
                <a:solidFill>
                  <a:srgbClr val="A31515"/>
                </a:solidFill>
                <a:effectLst/>
                <a:latin typeface="Consolas" panose="020B0609020204030204" pitchFamily="49" charset="0"/>
              </a:rPr>
              <a:t>"%d "</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arr</a:t>
            </a:r>
            <a:r>
              <a:rPr lang="cs-CZ" b="0">
                <a:solidFill>
                  <a:srgbClr val="000000"/>
                </a:solidFill>
                <a:effectLst/>
                <a:latin typeface="Consolas" panose="020B0609020204030204" pitchFamily="49" charset="0"/>
              </a:rPr>
              <a:t>[i][j]);</a:t>
            </a:r>
          </a:p>
        </p:txBody>
      </p:sp>
    </p:spTree>
    <p:extLst>
      <p:ext uri="{BB962C8B-B14F-4D97-AF65-F5344CB8AC3E}">
        <p14:creationId xmlns:p14="http://schemas.microsoft.com/office/powerpoint/2010/main" val="4134090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Practise</a:t>
            </a:r>
          </a:p>
        </p:txBody>
      </p:sp>
      <p:sp>
        <p:nvSpPr>
          <p:cNvPr id="5" name="TextovéPole 4"/>
          <p:cNvSpPr txBox="1"/>
          <p:nvPr/>
        </p:nvSpPr>
        <p:spPr>
          <a:xfrm>
            <a:off x="0" y="1477109"/>
            <a:ext cx="12191999" cy="5262979"/>
          </a:xfrm>
          <a:prstGeom prst="rect">
            <a:avLst/>
          </a:prstGeom>
          <a:noFill/>
        </p:spPr>
        <p:txBody>
          <a:bodyPr wrap="square" rtlCol="0" anchor="t">
            <a:spAutoFit/>
          </a:bodyPr>
          <a:lstStyle/>
          <a:p>
            <a:pPr marL="645160" indent="-285750">
              <a:buFont typeface="Arial" panose="020B0604020202020204" pitchFamily="34" charset="0"/>
              <a:buChar char="•"/>
            </a:pPr>
            <a:r>
              <a:rPr lang="en-GB" sz="2800"/>
              <a:t>Try to create an array with size for 5 integers. Use pointer aritmetics to assign the range of value based on index (0, 1, 2, … ). </a:t>
            </a:r>
            <a:endParaRPr lang="en-GB" sz="2800">
              <a:cs typeface="Calibri"/>
            </a:endParaRPr>
          </a:p>
          <a:p>
            <a:pPr marL="645160" indent="-285750">
              <a:buFont typeface="Arial" panose="020B0604020202020204" pitchFamily="34" charset="0"/>
              <a:buChar char="•"/>
            </a:pPr>
            <a:r>
              <a:rPr lang="en-GB" sz="2800"/>
              <a:t>Try to create another array with size 10 and try to setup the values in the array immediately. (Hint: use {, ,…})</a:t>
            </a:r>
            <a:endParaRPr lang="en-GB" sz="2800">
              <a:cs typeface="Calibri"/>
            </a:endParaRPr>
          </a:p>
          <a:p>
            <a:pPr marL="645160" indent="-285750">
              <a:buFont typeface="Arial" panose="020B0604020202020204" pitchFamily="34" charset="0"/>
              <a:buChar char="•"/>
            </a:pPr>
            <a:r>
              <a:rPr lang="en-GB" sz="2800"/>
              <a:t>Create a variable x with some value and assign this value both array, to the first and the last item in the array. Print them into console (use print(%</a:t>
            </a:r>
            <a:r>
              <a:rPr lang="en-GB" sz="2800" err="1"/>
              <a:t>d,variable_name</a:t>
            </a:r>
            <a:r>
              <a:rPr lang="en-GB" sz="2800"/>
              <a:t>) for printing of an integer).</a:t>
            </a:r>
            <a:endParaRPr lang="en-GB" sz="2800">
              <a:cs typeface="Calibri"/>
            </a:endParaRPr>
          </a:p>
          <a:p>
            <a:pPr marL="645160" indent="-285750">
              <a:buFont typeface="Arial" panose="020B0604020202020204" pitchFamily="34" charset="0"/>
              <a:buChar char="•"/>
            </a:pPr>
            <a:r>
              <a:rPr lang="en-GB" sz="2800"/>
              <a:t>Create a pointer which will points to the first array. Assign a new value to the first item in the array through this pointer.</a:t>
            </a:r>
            <a:endParaRPr lang="en-GB" sz="2800">
              <a:cs typeface="Calibri"/>
            </a:endParaRPr>
          </a:p>
          <a:p>
            <a:pPr marL="645160" indent="-285750">
              <a:buFont typeface="Arial" panose="020B0604020202020204" pitchFamily="34" charset="0"/>
              <a:buChar char="•"/>
            </a:pPr>
            <a:r>
              <a:rPr lang="en-GB" sz="2800"/>
              <a:t>Create a reference to the first item in the first array. Print the value of the reference. Overwrite the first item in the first array. Print the reference value again.</a:t>
            </a:r>
            <a:endParaRPr lang="en-GB" sz="2800">
              <a:cs typeface="Calibri" panose="020F0502020204030204"/>
            </a:endParaRPr>
          </a:p>
        </p:txBody>
      </p:sp>
    </p:spTree>
    <p:extLst>
      <p:ext uri="{BB962C8B-B14F-4D97-AF65-F5344CB8AC3E}">
        <p14:creationId xmlns:p14="http://schemas.microsoft.com/office/powerpoint/2010/main" val="410436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Program memory types</a:t>
            </a:r>
            <a:endParaRPr lang="cs-CZ" sz="4000" b="1"/>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dirty="0"/>
              <a:t>From application (or developer) point of the view, there are three different types of memory storage:</a:t>
            </a:r>
            <a:br>
              <a:rPr lang="en-GB" sz="2800" dirty="0"/>
            </a:br>
            <a:r>
              <a:rPr lang="en-GB" sz="2800" dirty="0"/>
              <a:t>- static memory</a:t>
            </a:r>
            <a:br>
              <a:rPr lang="en-GB" sz="2800" dirty="0"/>
            </a:br>
            <a:r>
              <a:rPr lang="en-GB" sz="2800" dirty="0"/>
              <a:t>- stack</a:t>
            </a:r>
            <a:br>
              <a:rPr lang="en-GB" sz="2800" dirty="0"/>
            </a:br>
            <a:r>
              <a:rPr lang="en-GB" sz="2800" dirty="0"/>
              <a:t>- heap</a:t>
            </a:r>
          </a:p>
          <a:p>
            <a:pPr marL="645750" indent="-285750">
              <a:buFont typeface="Arial" panose="020B0604020202020204" pitchFamily="34" charset="0"/>
              <a:buChar char="•"/>
            </a:pPr>
            <a:r>
              <a:rPr lang="en-GB" sz="2800" dirty="0"/>
              <a:t>All serves different purpose.</a:t>
            </a:r>
          </a:p>
          <a:p>
            <a:pPr marL="645750" indent="-285750">
              <a:buFont typeface="Arial" panose="020B0604020202020204" pitchFamily="34" charset="0"/>
              <a:buChar char="•"/>
            </a:pPr>
            <a:r>
              <a:rPr lang="en-GB" sz="2800" dirty="0"/>
              <a:t>Developer:</a:t>
            </a:r>
            <a:br>
              <a:rPr lang="en-GB" sz="2800" dirty="0"/>
            </a:br>
            <a:r>
              <a:rPr lang="en-GB" sz="2800" dirty="0"/>
              <a:t>- doesn’t have a direct access to static memory,</a:t>
            </a:r>
            <a:br>
              <a:rPr lang="en-GB" sz="2800" dirty="0"/>
            </a:br>
            <a:r>
              <a:rPr lang="en-GB" sz="2800" dirty="0"/>
              <a:t>- should take special care about stack,</a:t>
            </a:r>
            <a:br>
              <a:rPr lang="en-GB" sz="2800" dirty="0"/>
            </a:br>
            <a:r>
              <a:rPr lang="en-GB" sz="2800" dirty="0"/>
              <a:t>- always worry about a heap memory leak.</a:t>
            </a:r>
            <a:endParaRPr lang="cs-CZ" sz="2800" dirty="0"/>
          </a:p>
        </p:txBody>
      </p:sp>
      <p:pic>
        <p:nvPicPr>
          <p:cNvPr id="3" name="Obrázek 2">
            <a:extLst>
              <a:ext uri="{FF2B5EF4-FFF2-40B4-BE49-F238E27FC236}">
                <a16:creationId xmlns:a16="http://schemas.microsoft.com/office/drawing/2014/main" id="{05836A57-7825-4260-BDA4-B972004EAB3F}"/>
              </a:ext>
            </a:extLst>
          </p:cNvPr>
          <p:cNvPicPr>
            <a:picLocks noChangeAspect="1"/>
          </p:cNvPicPr>
          <p:nvPr/>
        </p:nvPicPr>
        <p:blipFill>
          <a:blip r:embed="rId2"/>
          <a:stretch>
            <a:fillRect/>
          </a:stretch>
        </p:blipFill>
        <p:spPr>
          <a:xfrm>
            <a:off x="7731036" y="2146195"/>
            <a:ext cx="4227839" cy="4333954"/>
          </a:xfrm>
          <a:prstGeom prst="rect">
            <a:avLst/>
          </a:prstGeom>
        </p:spPr>
      </p:pic>
    </p:spTree>
    <p:extLst>
      <p:ext uri="{BB962C8B-B14F-4D97-AF65-F5344CB8AC3E}">
        <p14:creationId xmlns:p14="http://schemas.microsoft.com/office/powerpoint/2010/main" val="43430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Tasks to practise</a:t>
            </a:r>
          </a:p>
        </p:txBody>
      </p:sp>
      <p:sp>
        <p:nvSpPr>
          <p:cNvPr id="5" name="TextovéPole 4"/>
          <p:cNvSpPr txBox="1"/>
          <p:nvPr/>
        </p:nvSpPr>
        <p:spPr>
          <a:xfrm>
            <a:off x="0" y="1477109"/>
            <a:ext cx="12191999" cy="1815882"/>
          </a:xfrm>
          <a:prstGeom prst="rect">
            <a:avLst/>
          </a:prstGeom>
          <a:noFill/>
        </p:spPr>
        <p:txBody>
          <a:bodyPr wrap="square" rtlCol="0" anchor="t">
            <a:spAutoFit/>
          </a:bodyPr>
          <a:lstStyle/>
          <a:p>
            <a:pPr marL="873760" indent="-514350">
              <a:buFont typeface="+mj-lt"/>
              <a:buAutoNum type="arabicPeriod"/>
            </a:pPr>
            <a:r>
              <a:rPr lang="en-GB" sz="2800"/>
              <a:t>Write a program creates an odd array of integers where values will be in pair (randomly distributed) except one - unique value. Find that unique value in the most effective way.</a:t>
            </a:r>
            <a:endParaRPr lang="en-GB" sz="2800">
              <a:cs typeface="Calibri" panose="020F0502020204030204"/>
            </a:endParaRPr>
          </a:p>
          <a:p>
            <a:pPr marL="873760" indent="-514350">
              <a:buAutoNum type="arabicPeriod"/>
            </a:pPr>
            <a:r>
              <a:rPr lang="en-GB" sz="2800">
                <a:cs typeface="Calibri" panose="020F0502020204030204"/>
              </a:rPr>
              <a:t>Write a program for sorting an array in ascending order.</a:t>
            </a:r>
          </a:p>
        </p:txBody>
      </p:sp>
    </p:spTree>
    <p:extLst>
      <p:ext uri="{BB962C8B-B14F-4D97-AF65-F5344CB8AC3E}">
        <p14:creationId xmlns:p14="http://schemas.microsoft.com/office/powerpoint/2010/main" val="1331830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normAutofit/>
          </a:bodyPr>
          <a:lstStyle/>
          <a:p>
            <a:r>
              <a:rPr lang="cs-CZ" err="1"/>
              <a:t>Strings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33637329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 (C-style)</a:t>
            </a:r>
          </a:p>
        </p:txBody>
      </p:sp>
      <p:sp>
        <p:nvSpPr>
          <p:cNvPr id="5" name="TextovéPole 4"/>
          <p:cNvSpPr txBox="1"/>
          <p:nvPr/>
        </p:nvSpPr>
        <p:spPr>
          <a:xfrm>
            <a:off x="0" y="1477109"/>
            <a:ext cx="12191999" cy="3970318"/>
          </a:xfrm>
          <a:prstGeom prst="rect">
            <a:avLst/>
          </a:prstGeom>
          <a:noFill/>
        </p:spPr>
        <p:txBody>
          <a:bodyPr wrap="square" rtlCol="0">
            <a:spAutoFit/>
          </a:bodyPr>
          <a:lstStyle/>
          <a:p>
            <a:pPr marL="645750" indent="-285750">
              <a:buFont typeface="Arial" panose="020B0604020202020204" pitchFamily="34" charset="0"/>
              <a:buChar char="•"/>
            </a:pPr>
            <a:r>
              <a:rPr lang="en-GB" sz="2800"/>
              <a:t>C-style strings are arrays of characters (char data type).</a:t>
            </a:r>
          </a:p>
          <a:p>
            <a:pPr marL="645750" indent="-285750">
              <a:buFont typeface="Arial" panose="020B0604020202020204" pitchFamily="34" charset="0"/>
              <a:buChar char="•"/>
            </a:pPr>
            <a:r>
              <a:rPr lang="en-GB" sz="2800"/>
              <a:t>Index definition: a distance from the first item in the array =&gt; index starts at 0 !!!!!!!!!!!!!!!!!!!!!!!!!!!!!!!!!!!!!!!!!!!!!!!!!!!!!!!!!!!!!!!!!!!!!!!!!!!!!!!!!!!!!!!!!!!!!!!!</a:t>
            </a:r>
          </a:p>
          <a:p>
            <a:pPr marL="645750" indent="-285750">
              <a:buFont typeface="Arial" panose="020B0604020202020204" pitchFamily="34" charset="0"/>
              <a:buChar char="•"/>
            </a:pPr>
            <a:r>
              <a:rPr lang="en-GB" sz="2800"/>
              <a:t>Array is a pointer to the first item and name can be incremented.</a:t>
            </a:r>
          </a:p>
          <a:p>
            <a:pPr marL="645750" indent="-285750">
              <a:buFont typeface="Arial" panose="020B0604020202020204" pitchFamily="34" charset="0"/>
              <a:buChar char="•"/>
            </a:pPr>
            <a:r>
              <a:rPr lang="en-GB" sz="2800"/>
              <a:t>An array of characters – C-style string must be terminated by 0 (null terminated string).</a:t>
            </a:r>
          </a:p>
          <a:p>
            <a:pPr marL="645750" indent="-285750">
              <a:buFont typeface="Arial" panose="020B0604020202020204" pitchFamily="34" charset="0"/>
              <a:buChar char="•"/>
            </a:pPr>
            <a:r>
              <a:rPr lang="en-GB" sz="2800"/>
              <a:t>“String inside quotes” is treaded like an array and it is an array =&gt; </a:t>
            </a:r>
            <a:br>
              <a:rPr lang="en-GB" sz="2800"/>
            </a:br>
            <a:r>
              <a:rPr lang="en-GB" sz="2800">
                <a:latin typeface="Consolas" panose="020B0609020204030204" pitchFamily="49" charset="0"/>
              </a:rPr>
              <a:t>{’s’, ’t’, ’r’, ’</a:t>
            </a:r>
            <a:r>
              <a:rPr lang="en-GB" sz="2800" err="1">
                <a:latin typeface="Consolas" panose="020B0609020204030204" pitchFamily="49" charset="0"/>
              </a:rPr>
              <a:t>i</a:t>
            </a:r>
            <a:r>
              <a:rPr lang="en-GB" sz="2800">
                <a:latin typeface="Consolas" panose="020B0609020204030204" pitchFamily="49" charset="0"/>
              </a:rPr>
              <a:t>’, ’n’, ’g’} = “string”</a:t>
            </a:r>
          </a:p>
          <a:p>
            <a:pPr marL="645750" indent="-285750">
              <a:buFont typeface="Arial" panose="020B0604020202020204" pitchFamily="34" charset="0"/>
              <a:buChar char="•"/>
            </a:pPr>
            <a:r>
              <a:rPr lang="en-GB" sz="2800"/>
              <a:t>C-style strings are limited by array itself.</a:t>
            </a:r>
          </a:p>
        </p:txBody>
      </p:sp>
    </p:spTree>
    <p:extLst>
      <p:ext uri="{BB962C8B-B14F-4D97-AF65-F5344CB8AC3E}">
        <p14:creationId xmlns:p14="http://schemas.microsoft.com/office/powerpoint/2010/main" val="86560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C library </a:t>
            </a:r>
            <a:r>
              <a:rPr lang="en-GB" sz="4000" b="1" err="1">
                <a:hlinkClick r:id="rId2"/>
              </a:rPr>
              <a:t>string.h</a:t>
            </a:r>
            <a:endParaRPr lang="en-GB" sz="4000" b="1"/>
          </a:p>
        </p:txBody>
      </p:sp>
      <p:sp>
        <p:nvSpPr>
          <p:cNvPr id="5" name="TextovéPole 4"/>
          <p:cNvSpPr txBox="1"/>
          <p:nvPr/>
        </p:nvSpPr>
        <p:spPr>
          <a:xfrm>
            <a:off x="0" y="1477109"/>
            <a:ext cx="12191999" cy="3539430"/>
          </a:xfrm>
          <a:prstGeom prst="rect">
            <a:avLst/>
          </a:prstGeom>
          <a:noFill/>
        </p:spPr>
        <p:txBody>
          <a:bodyPr wrap="square" rtlCol="0" anchor="t">
            <a:spAutoFit/>
          </a:bodyPr>
          <a:lstStyle/>
          <a:p>
            <a:pPr marL="645160" indent="-285750">
              <a:buFont typeface="Arial" panose="020B0604020202020204" pitchFamily="34" charset="0"/>
              <a:buChar char="•"/>
            </a:pPr>
            <a:r>
              <a:rPr lang="en-GB" sz="2800"/>
              <a:t>C library for a string related operations like:</a:t>
            </a:r>
            <a:br>
              <a:rPr lang="en-GB" sz="2800"/>
            </a:br>
            <a:r>
              <a:rPr lang="en-GB" sz="2800"/>
              <a:t>- comparision</a:t>
            </a:r>
            <a:br>
              <a:rPr lang="en-GB" sz="2800"/>
            </a:br>
            <a:r>
              <a:rPr lang="en-GB" sz="2800"/>
              <a:t>- coping</a:t>
            </a:r>
            <a:br>
              <a:rPr lang="en-GB" sz="2800"/>
            </a:br>
            <a:r>
              <a:rPr lang="en-GB" sz="2800"/>
              <a:t>- concatenation</a:t>
            </a:r>
            <a:br>
              <a:rPr lang="en-GB" sz="2800"/>
            </a:br>
            <a:r>
              <a:rPr lang="en-GB" sz="2800"/>
              <a:t>- length identification</a:t>
            </a:r>
            <a:br>
              <a:rPr lang="en-GB" sz="2800"/>
            </a:br>
            <a:r>
              <a:rPr lang="en-GB" sz="2800"/>
              <a:t>- search</a:t>
            </a:r>
            <a:br>
              <a:rPr lang="en-GB" sz="2800"/>
            </a:br>
            <a:r>
              <a:rPr lang="en-GB" sz="2800"/>
              <a:t>and other functionality.</a:t>
            </a:r>
            <a:endParaRPr lang="cs-CZ"/>
          </a:p>
          <a:p>
            <a:pPr marL="645160" indent="-285750">
              <a:buFont typeface="Arial" panose="020B0604020202020204" pitchFamily="34" charset="0"/>
              <a:buChar char="•"/>
            </a:pPr>
            <a:endParaRPr lang="en-GB" sz="2800">
              <a:cs typeface="Calibri" panose="020F0502020204030204"/>
            </a:endParaRPr>
          </a:p>
        </p:txBody>
      </p:sp>
    </p:spTree>
    <p:extLst>
      <p:ext uri="{BB962C8B-B14F-4D97-AF65-F5344CB8AC3E}">
        <p14:creationId xmlns:p14="http://schemas.microsoft.com/office/powerpoint/2010/main" val="2775585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Dynamic string allocation</a:t>
            </a:r>
          </a:p>
        </p:txBody>
      </p:sp>
      <p:sp>
        <p:nvSpPr>
          <p:cNvPr id="5" name="TextovéPole 4"/>
          <p:cNvSpPr txBox="1"/>
          <p:nvPr/>
        </p:nvSpPr>
        <p:spPr>
          <a:xfrm>
            <a:off x="0" y="1477109"/>
            <a:ext cx="12191999" cy="523220"/>
          </a:xfrm>
          <a:prstGeom prst="rect">
            <a:avLst/>
          </a:prstGeom>
          <a:noFill/>
        </p:spPr>
        <p:txBody>
          <a:bodyPr wrap="square" rtlCol="0">
            <a:spAutoFit/>
          </a:bodyPr>
          <a:lstStyle/>
          <a:p>
            <a:pPr marL="645750" indent="-285750">
              <a:buFont typeface="Arial" panose="020B0604020202020204" pitchFamily="34" charset="0"/>
              <a:buChar char="•"/>
            </a:pPr>
            <a:r>
              <a:rPr lang="en-GB" sz="2800"/>
              <a:t>Based on use of pointers, malloc() &amp; free().</a:t>
            </a:r>
          </a:p>
        </p:txBody>
      </p:sp>
      <p:sp>
        <p:nvSpPr>
          <p:cNvPr id="2" name="Obdélník 1">
            <a:extLst>
              <a:ext uri="{FF2B5EF4-FFF2-40B4-BE49-F238E27FC236}">
                <a16:creationId xmlns:a16="http://schemas.microsoft.com/office/drawing/2014/main" id="{EBDC4DD1-A45E-4108-BE08-CEE94092AF55}"/>
              </a:ext>
            </a:extLst>
          </p:cNvPr>
          <p:cNvSpPr/>
          <p:nvPr/>
        </p:nvSpPr>
        <p:spPr>
          <a:xfrm>
            <a:off x="281151" y="2136338"/>
            <a:ext cx="9473352" cy="2585323"/>
          </a:xfrm>
          <a:prstGeom prst="rect">
            <a:avLst/>
          </a:prstGeom>
        </p:spPr>
        <p:txBody>
          <a:bodyPr wrap="square" anchor="t">
            <a:spAutoFit/>
          </a:bodyPr>
          <a:lstStyle/>
          <a:p>
            <a:r>
              <a:rPr lang="cs-CZ" err="1">
                <a:solidFill>
                  <a:srgbClr val="0000FF"/>
                </a:solidFill>
                <a:latin typeface="Consolas"/>
              </a:rPr>
              <a:t>int</a:t>
            </a:r>
            <a:r>
              <a:rPr lang="cs-CZ">
                <a:solidFill>
                  <a:srgbClr val="000000"/>
                </a:solidFill>
                <a:latin typeface="Consolas"/>
              </a:rPr>
              <a:t> * grades;</a:t>
            </a:r>
          </a:p>
          <a:p>
            <a:r>
              <a:rPr lang="en-US">
                <a:solidFill>
                  <a:srgbClr val="000000"/>
                </a:solidFill>
                <a:latin typeface="Consolas"/>
              </a:rPr>
              <a:t>grades = </a:t>
            </a:r>
            <a:r>
              <a:rPr lang="en-US">
                <a:solidFill>
                  <a:srgbClr val="FF1493"/>
                </a:solidFill>
                <a:latin typeface="Consolas"/>
              </a:rPr>
              <a:t>(</a:t>
            </a:r>
            <a:r>
              <a:rPr lang="en-US">
                <a:solidFill>
                  <a:srgbClr val="0000FF"/>
                </a:solidFill>
                <a:latin typeface="Consolas"/>
              </a:rPr>
              <a:t>int</a:t>
            </a:r>
            <a:r>
              <a:rPr lang="en-US">
                <a:solidFill>
                  <a:srgbClr val="000000"/>
                </a:solidFill>
                <a:latin typeface="Consolas"/>
              </a:rPr>
              <a:t> *</a:t>
            </a:r>
            <a:r>
              <a:rPr lang="en-US">
                <a:solidFill>
                  <a:srgbClr val="FF1493"/>
                </a:solidFill>
                <a:latin typeface="Consolas"/>
              </a:rPr>
              <a:t>)</a:t>
            </a:r>
            <a:r>
              <a:rPr lang="en-US">
                <a:solidFill>
                  <a:srgbClr val="483D8B"/>
                </a:solidFill>
                <a:latin typeface="Consolas"/>
              </a:rPr>
              <a:t>malloc</a:t>
            </a:r>
            <a:r>
              <a:rPr lang="en-US">
                <a:solidFill>
                  <a:srgbClr val="FF1493"/>
                </a:solidFill>
                <a:latin typeface="Consolas"/>
              </a:rPr>
              <a:t>(</a:t>
            </a:r>
            <a:r>
              <a:rPr lang="en-US" err="1">
                <a:solidFill>
                  <a:srgbClr val="0000FF"/>
                </a:solidFill>
                <a:latin typeface="Consolas"/>
              </a:rPr>
              <a:t>sizeof</a:t>
            </a:r>
            <a:r>
              <a:rPr lang="en-US">
                <a:solidFill>
                  <a:srgbClr val="9ACD32"/>
                </a:solidFill>
                <a:latin typeface="Consolas"/>
              </a:rPr>
              <a:t>(</a:t>
            </a:r>
            <a:r>
              <a:rPr lang="en-US">
                <a:solidFill>
                  <a:srgbClr val="0000FF"/>
                </a:solidFill>
                <a:latin typeface="Consolas"/>
              </a:rPr>
              <a:t>int</a:t>
            </a:r>
            <a:r>
              <a:rPr lang="en-US">
                <a:solidFill>
                  <a:srgbClr val="9ACD32"/>
                </a:solidFill>
                <a:latin typeface="Consolas"/>
              </a:rPr>
              <a:t>)</a:t>
            </a:r>
            <a:r>
              <a:rPr lang="en-US">
                <a:solidFill>
                  <a:srgbClr val="000000"/>
                </a:solidFill>
                <a:latin typeface="Consolas"/>
              </a:rPr>
              <a:t> * </a:t>
            </a:r>
            <a:r>
              <a:rPr lang="en-US">
                <a:solidFill>
                  <a:srgbClr val="FF0000"/>
                </a:solidFill>
                <a:latin typeface="Consolas"/>
              </a:rPr>
              <a:t>n</a:t>
            </a:r>
            <a:r>
              <a:rPr lang="en-US">
                <a:solidFill>
                  <a:srgbClr val="FF1493"/>
                </a:solidFill>
                <a:latin typeface="Consolas"/>
              </a:rPr>
              <a:t>)</a:t>
            </a:r>
            <a:r>
              <a:rPr lang="en-US">
                <a:solidFill>
                  <a:srgbClr val="000000"/>
                </a:solidFill>
                <a:latin typeface="Consolas"/>
              </a:rPr>
              <a:t>;</a:t>
            </a:r>
          </a:p>
          <a:p>
            <a:r>
              <a:rPr lang="cs-CZ" err="1">
                <a:solidFill>
                  <a:srgbClr val="0000FF"/>
                </a:solidFill>
                <a:latin typeface="Consolas"/>
              </a:rPr>
              <a:t>if</a:t>
            </a:r>
            <a:r>
              <a:rPr lang="cs-CZ">
                <a:solidFill>
                  <a:srgbClr val="000000"/>
                </a:solidFill>
                <a:latin typeface="Consolas"/>
              </a:rPr>
              <a:t> </a:t>
            </a:r>
            <a:r>
              <a:rPr lang="cs-CZ">
                <a:solidFill>
                  <a:srgbClr val="FF1493"/>
                </a:solidFill>
                <a:latin typeface="Consolas"/>
              </a:rPr>
              <a:t>(</a:t>
            </a:r>
            <a:r>
              <a:rPr lang="cs-CZ" err="1">
                <a:solidFill>
                  <a:srgbClr val="000000"/>
                </a:solidFill>
                <a:latin typeface="Consolas"/>
              </a:rPr>
              <a:t>grades</a:t>
            </a:r>
            <a:r>
              <a:rPr lang="cs-CZ">
                <a:solidFill>
                  <a:srgbClr val="000000"/>
                </a:solidFill>
                <a:latin typeface="Consolas"/>
              </a:rPr>
              <a:t> == </a:t>
            </a:r>
            <a:r>
              <a:rPr lang="cs-CZ">
                <a:solidFill>
                  <a:srgbClr val="6F008A"/>
                </a:solidFill>
                <a:latin typeface="Consolas"/>
              </a:rPr>
              <a:t>NULL</a:t>
            </a:r>
            <a:r>
              <a:rPr lang="cs-CZ">
                <a:solidFill>
                  <a:srgbClr val="FF1493"/>
                </a:solidFill>
                <a:latin typeface="Consolas"/>
              </a:rPr>
              <a:t>)</a:t>
            </a:r>
            <a:endParaRPr lang="en-GB">
              <a:solidFill>
                <a:srgbClr val="000000"/>
              </a:solidFill>
              <a:latin typeface="Consolas"/>
            </a:endParaRPr>
          </a:p>
          <a:p>
            <a:r>
              <a:rPr lang="cs-CZ">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pPr lvl="1"/>
            <a:r>
              <a:rPr lang="en-US" err="1">
                <a:solidFill>
                  <a:srgbClr val="483D8B"/>
                </a:solidFill>
                <a:latin typeface="Consolas"/>
              </a:rPr>
              <a:t>printf</a:t>
            </a:r>
            <a:r>
              <a:rPr lang="en-US">
                <a:solidFill>
                  <a:srgbClr val="9ACD32"/>
                </a:solidFill>
                <a:latin typeface="Consolas"/>
              </a:rPr>
              <a:t>(</a:t>
            </a:r>
            <a:r>
              <a:rPr lang="en-US">
                <a:solidFill>
                  <a:srgbClr val="A31515"/>
                </a:solidFill>
                <a:latin typeface="Consolas"/>
              </a:rPr>
              <a:t>"Cannot allocate memory for grades\n"</a:t>
            </a:r>
            <a:r>
              <a:rPr lang="en-US">
                <a:solidFill>
                  <a:srgbClr val="9ACD32"/>
                </a:solidFill>
                <a:latin typeface="Consolas"/>
              </a:rPr>
              <a:t>)</a:t>
            </a:r>
            <a:r>
              <a:rPr lang="en-US">
                <a:solidFill>
                  <a:srgbClr val="000000"/>
                </a:solidFill>
                <a:latin typeface="Consolas"/>
              </a:rPr>
              <a:t>;</a:t>
            </a:r>
          </a:p>
          <a:p>
            <a:pPr lvl="1"/>
            <a:r>
              <a:rPr lang="en-US">
                <a:solidFill>
                  <a:srgbClr val="483D8B"/>
                </a:solidFill>
                <a:latin typeface="Consolas" panose="020B0609020204030204" pitchFamily="49" charset="0"/>
              </a:rPr>
              <a:t>exit</a:t>
            </a:r>
            <a:r>
              <a:rPr lang="en-US">
                <a:solidFill>
                  <a:srgbClr val="9ACD32"/>
                </a:solidFill>
                <a:latin typeface="Consolas" panose="020B0609020204030204" pitchFamily="49" charset="0"/>
              </a:rPr>
              <a:t>(</a:t>
            </a:r>
            <a:r>
              <a:rPr lang="en-US">
                <a:solidFill>
                  <a:srgbClr val="000000"/>
                </a:solidFill>
                <a:latin typeface="Consolas" panose="020B0609020204030204" pitchFamily="49" charset="0"/>
              </a:rPr>
              <a:t>1</a:t>
            </a:r>
            <a:r>
              <a:rPr lang="en-US">
                <a:solidFill>
                  <a:srgbClr val="9ACD32"/>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008000"/>
                </a:solidFill>
                <a:latin typeface="Consolas" panose="020B0609020204030204" pitchFamily="49" charset="0"/>
              </a:rPr>
              <a:t>/* End program, returning error status. */</a:t>
            </a:r>
            <a:endParaRPr lang="en-US">
              <a:solidFill>
                <a:srgbClr val="000000"/>
              </a:solidFill>
              <a:latin typeface="Consolas" panose="020B0609020204030204" pitchFamily="49" charset="0"/>
            </a:endParaRPr>
          </a:p>
          <a:p>
            <a:r>
              <a:rPr lang="cs-CZ">
                <a:solidFill>
                  <a:srgbClr val="FF1493"/>
                </a:solidFill>
                <a:latin typeface="Consolas" panose="020B0609020204030204" pitchFamily="49" charset="0"/>
              </a:rPr>
              <a:t>}</a:t>
            </a:r>
            <a:endParaRPr lang="cs-CZ">
              <a:solidFill>
                <a:srgbClr val="000000"/>
              </a:solidFill>
              <a:latin typeface="Consolas" panose="020B0609020204030204" pitchFamily="49" charset="0"/>
            </a:endParaRPr>
          </a:p>
          <a:p>
            <a:r>
              <a:rPr lang="cs-CZ" err="1">
                <a:solidFill>
                  <a:srgbClr val="000000"/>
                </a:solidFill>
                <a:latin typeface="Consolas"/>
              </a:rPr>
              <a:t>grades</a:t>
            </a:r>
            <a:r>
              <a:rPr lang="cs-CZ">
                <a:solidFill>
                  <a:srgbClr val="FF1493"/>
                </a:solidFill>
                <a:latin typeface="Consolas"/>
              </a:rPr>
              <a:t>[</a:t>
            </a:r>
            <a:r>
              <a:rPr lang="cs-CZ">
                <a:solidFill>
                  <a:srgbClr val="000000"/>
                </a:solidFill>
                <a:latin typeface="Consolas"/>
              </a:rPr>
              <a:t>2</a:t>
            </a:r>
            <a:r>
              <a:rPr lang="cs-CZ">
                <a:solidFill>
                  <a:srgbClr val="FF1493"/>
                </a:solidFill>
                <a:latin typeface="Consolas"/>
              </a:rPr>
              <a:t>]</a:t>
            </a:r>
            <a:r>
              <a:rPr lang="cs-CZ">
                <a:solidFill>
                  <a:srgbClr val="000000"/>
                </a:solidFill>
                <a:latin typeface="Consolas"/>
              </a:rPr>
              <a:t> = 10;</a:t>
            </a:r>
          </a:p>
          <a:p>
            <a:r>
              <a:rPr lang="en-US">
                <a:solidFill>
                  <a:srgbClr val="483D8B"/>
                </a:solidFill>
                <a:latin typeface="Consolas"/>
              </a:rPr>
              <a:t>free</a:t>
            </a:r>
            <a:r>
              <a:rPr lang="en-US">
                <a:solidFill>
                  <a:srgbClr val="FF1493"/>
                </a:solidFill>
                <a:latin typeface="Consolas"/>
              </a:rPr>
              <a:t>(</a:t>
            </a:r>
            <a:r>
              <a:rPr lang="en-US">
                <a:solidFill>
                  <a:srgbClr val="000000"/>
                </a:solidFill>
                <a:latin typeface="Consolas"/>
              </a:rPr>
              <a:t>grades</a:t>
            </a:r>
            <a:r>
              <a:rPr lang="en-US">
                <a:solidFill>
                  <a:srgbClr val="FF1493"/>
                </a:solidFill>
                <a:latin typeface="Consolas"/>
              </a:rPr>
              <a:t>)</a:t>
            </a:r>
            <a:r>
              <a:rPr lang="en-US">
                <a:solidFill>
                  <a:srgbClr val="000000"/>
                </a:solidFill>
                <a:latin typeface="Consolas"/>
              </a:rPr>
              <a:t>;  </a:t>
            </a:r>
            <a:r>
              <a:rPr lang="en-US">
                <a:solidFill>
                  <a:srgbClr val="008000"/>
                </a:solidFill>
                <a:latin typeface="Consolas"/>
              </a:rPr>
              <a:t>// Deallocate the space since </a:t>
            </a:r>
            <a:r>
              <a:rPr lang="cs-CZ" err="1">
                <a:solidFill>
                  <a:srgbClr val="008000"/>
                </a:solidFill>
                <a:latin typeface="Consolas"/>
              </a:rPr>
              <a:t>we're</a:t>
            </a:r>
            <a:r>
              <a:rPr lang="cs-CZ">
                <a:solidFill>
                  <a:srgbClr val="008000"/>
                </a:solidFill>
                <a:latin typeface="Consolas"/>
              </a:rPr>
              <a:t> done </a:t>
            </a:r>
            <a:r>
              <a:rPr lang="cs-CZ" err="1">
                <a:solidFill>
                  <a:srgbClr val="008000"/>
                </a:solidFill>
                <a:latin typeface="Consolas"/>
              </a:rPr>
              <a:t>with</a:t>
            </a:r>
            <a:r>
              <a:rPr lang="cs-CZ">
                <a:solidFill>
                  <a:srgbClr val="008000"/>
                </a:solidFill>
                <a:latin typeface="Consolas"/>
              </a:rPr>
              <a:t> </a:t>
            </a:r>
            <a:r>
              <a:rPr lang="cs-CZ" err="1">
                <a:solidFill>
                  <a:srgbClr val="008000"/>
                </a:solidFill>
                <a:latin typeface="Consolas"/>
              </a:rPr>
              <a:t>it</a:t>
            </a:r>
            <a:r>
              <a:rPr lang="cs-CZ">
                <a:solidFill>
                  <a:srgbClr val="008000"/>
                </a:solidFill>
                <a:latin typeface="Consolas"/>
              </a:rPr>
              <a:t>.        </a:t>
            </a:r>
            <a:endParaRPr lang="cs-CZ"/>
          </a:p>
        </p:txBody>
      </p:sp>
      <p:sp>
        <p:nvSpPr>
          <p:cNvPr id="3" name="Obdélník 2">
            <a:extLst>
              <a:ext uri="{FF2B5EF4-FFF2-40B4-BE49-F238E27FC236}">
                <a16:creationId xmlns:a16="http://schemas.microsoft.com/office/drawing/2014/main" id="{636C26F6-D7E9-4714-B879-B31C7A935010}"/>
              </a:ext>
            </a:extLst>
          </p:cNvPr>
          <p:cNvSpPr/>
          <p:nvPr/>
        </p:nvSpPr>
        <p:spPr>
          <a:xfrm>
            <a:off x="4707622" y="4656421"/>
            <a:ext cx="7175331" cy="2031325"/>
          </a:xfrm>
          <a:prstGeom prst="rect">
            <a:avLst/>
          </a:prstGeom>
        </p:spPr>
        <p:txBody>
          <a:bodyPr wrap="square" lIns="91440" tIns="45720" rIns="91440" bIns="45720" anchor="t">
            <a:spAutoFit/>
          </a:bodyPr>
          <a:lstStyle/>
          <a:p>
            <a:r>
              <a:rPr lang="cs-CZ" dirty="0" err="1">
                <a:solidFill>
                  <a:srgbClr val="0000FF"/>
                </a:solidFill>
                <a:latin typeface="Consolas"/>
              </a:rPr>
              <a:t>int</a:t>
            </a:r>
            <a:r>
              <a:rPr lang="cs-CZ" dirty="0">
                <a:solidFill>
                  <a:srgbClr val="000000"/>
                </a:solidFill>
                <a:latin typeface="Consolas"/>
              </a:rPr>
              <a:t> </a:t>
            </a:r>
            <a:r>
              <a:rPr lang="cs-CZ" dirty="0" err="1">
                <a:solidFill>
                  <a:srgbClr val="000000"/>
                </a:solidFill>
                <a:latin typeface="Consolas"/>
              </a:rPr>
              <a:t>num_chars</a:t>
            </a:r>
            <a:r>
              <a:rPr lang="cs-CZ" dirty="0">
                <a:solidFill>
                  <a:srgbClr val="000000"/>
                </a:solidFill>
                <a:latin typeface="Consolas"/>
              </a:rPr>
              <a:t>;</a:t>
            </a:r>
          </a:p>
          <a:p>
            <a:r>
              <a:rPr lang="cs-CZ" dirty="0" err="1">
                <a:solidFill>
                  <a:srgbClr val="0000FF"/>
                </a:solidFill>
                <a:latin typeface="Consolas"/>
              </a:rPr>
              <a:t>char</a:t>
            </a:r>
            <a:r>
              <a:rPr lang="cs-CZ" dirty="0">
                <a:solidFill>
                  <a:srgbClr val="000000"/>
                </a:solidFill>
                <a:latin typeface="Consolas"/>
              </a:rPr>
              <a:t> * copy;</a:t>
            </a:r>
          </a:p>
          <a:p>
            <a:r>
              <a:rPr lang="cs-CZ" dirty="0" err="1">
                <a:solidFill>
                  <a:srgbClr val="000000"/>
                </a:solidFill>
                <a:latin typeface="Consolas"/>
              </a:rPr>
              <a:t>num_chars</a:t>
            </a:r>
            <a:r>
              <a:rPr lang="cs-CZ" dirty="0">
                <a:solidFill>
                  <a:srgbClr val="000000"/>
                </a:solidFill>
                <a:latin typeface="Consolas"/>
              </a:rPr>
              <a:t> = </a:t>
            </a:r>
            <a:r>
              <a:rPr lang="cs-CZ" dirty="0" err="1">
                <a:solidFill>
                  <a:srgbClr val="483D8B"/>
                </a:solidFill>
                <a:latin typeface="Consolas"/>
              </a:rPr>
              <a:t>strlen</a:t>
            </a:r>
            <a:r>
              <a:rPr lang="cs-CZ" dirty="0">
                <a:solidFill>
                  <a:srgbClr val="FF1493"/>
                </a:solidFill>
                <a:latin typeface="Consolas"/>
              </a:rPr>
              <a:t>(</a:t>
            </a:r>
            <a:r>
              <a:rPr lang="cs-CZ" dirty="0">
                <a:solidFill>
                  <a:srgbClr val="FF0000"/>
                </a:solidFill>
                <a:latin typeface="Consolas"/>
              </a:rPr>
              <a:t>text</a:t>
            </a:r>
            <a:r>
              <a:rPr lang="cs-CZ" dirty="0">
                <a:solidFill>
                  <a:srgbClr val="FF1493"/>
                </a:solidFill>
                <a:latin typeface="Consolas"/>
              </a:rPr>
              <a:t>)</a:t>
            </a:r>
            <a:r>
              <a:rPr lang="cs-CZ" dirty="0">
                <a:solidFill>
                  <a:srgbClr val="000000"/>
                </a:solidFill>
                <a:latin typeface="Consolas"/>
              </a:rPr>
              <a:t> + 1;</a:t>
            </a:r>
          </a:p>
          <a:p>
            <a:r>
              <a:rPr lang="en-US" dirty="0">
                <a:solidFill>
                  <a:srgbClr val="008000"/>
                </a:solidFill>
                <a:latin typeface="Consolas"/>
              </a:rPr>
              <a:t>// Allocate room for the string.</a:t>
            </a:r>
            <a:endParaRPr lang="en-US" dirty="0">
              <a:solidFill>
                <a:srgbClr val="000000"/>
              </a:solidFill>
              <a:latin typeface="Consolas"/>
            </a:endParaRPr>
          </a:p>
          <a:p>
            <a:r>
              <a:rPr lang="en-US" dirty="0">
                <a:solidFill>
                  <a:srgbClr val="000000"/>
                </a:solidFill>
                <a:latin typeface="Consolas"/>
              </a:rPr>
              <a:t>copy = </a:t>
            </a:r>
            <a:r>
              <a:rPr lang="en-US" dirty="0">
                <a:solidFill>
                  <a:srgbClr val="FF1493"/>
                </a:solidFill>
                <a:latin typeface="Consolas"/>
              </a:rPr>
              <a:t>(</a:t>
            </a:r>
            <a:r>
              <a:rPr lang="en-US" dirty="0">
                <a:solidFill>
                  <a:srgbClr val="0000FF"/>
                </a:solidFill>
                <a:latin typeface="Consolas"/>
              </a:rPr>
              <a:t>char</a:t>
            </a:r>
            <a:r>
              <a:rPr lang="en-US" dirty="0">
                <a:solidFill>
                  <a:srgbClr val="000000"/>
                </a:solidFill>
                <a:latin typeface="Consolas"/>
              </a:rPr>
              <a:t> *</a:t>
            </a:r>
            <a:r>
              <a:rPr lang="en-US" dirty="0">
                <a:solidFill>
                  <a:srgbClr val="FF1493"/>
                </a:solidFill>
                <a:latin typeface="Consolas"/>
              </a:rPr>
              <a:t>)</a:t>
            </a:r>
            <a:r>
              <a:rPr lang="en-US" dirty="0">
                <a:solidFill>
                  <a:srgbClr val="483D8B"/>
                </a:solidFill>
                <a:latin typeface="Consolas"/>
              </a:rPr>
              <a:t>malloc</a:t>
            </a:r>
            <a:r>
              <a:rPr lang="en-US" dirty="0">
                <a:solidFill>
                  <a:srgbClr val="FF1493"/>
                </a:solidFill>
                <a:latin typeface="Consolas"/>
              </a:rPr>
              <a:t>(</a:t>
            </a:r>
            <a:r>
              <a:rPr lang="en-US" dirty="0" err="1">
                <a:solidFill>
                  <a:srgbClr val="0000FF"/>
                </a:solidFill>
                <a:latin typeface="Consolas"/>
              </a:rPr>
              <a:t>sizeof</a:t>
            </a:r>
            <a:r>
              <a:rPr lang="en-US" dirty="0">
                <a:solidFill>
                  <a:srgbClr val="9ACD32"/>
                </a:solidFill>
                <a:latin typeface="Consolas"/>
              </a:rPr>
              <a:t>(</a:t>
            </a:r>
            <a:r>
              <a:rPr lang="en-US" dirty="0">
                <a:solidFill>
                  <a:srgbClr val="0000FF"/>
                </a:solidFill>
                <a:latin typeface="Consolas"/>
              </a:rPr>
              <a:t>char</a:t>
            </a:r>
            <a:r>
              <a:rPr lang="en-US" dirty="0">
                <a:solidFill>
                  <a:srgbClr val="9ACD32"/>
                </a:solidFill>
                <a:latin typeface="Consolas"/>
              </a:rPr>
              <a:t>)</a:t>
            </a:r>
            <a:r>
              <a:rPr lang="en-US" dirty="0">
                <a:solidFill>
                  <a:srgbClr val="000000"/>
                </a:solidFill>
                <a:latin typeface="Consolas"/>
              </a:rPr>
              <a:t> * </a:t>
            </a:r>
            <a:r>
              <a:rPr lang="en-US" dirty="0" err="1">
                <a:solidFill>
                  <a:srgbClr val="000000"/>
                </a:solidFill>
                <a:latin typeface="Consolas"/>
              </a:rPr>
              <a:t>num_chars</a:t>
            </a:r>
            <a:r>
              <a:rPr lang="en-US" dirty="0">
                <a:solidFill>
                  <a:srgbClr val="FF1493"/>
                </a:solidFill>
                <a:latin typeface="Consolas"/>
              </a:rPr>
              <a:t>)</a:t>
            </a:r>
            <a:r>
              <a:rPr lang="en-US" dirty="0">
                <a:solidFill>
                  <a:srgbClr val="000000"/>
                </a:solidFill>
                <a:latin typeface="Consolas"/>
              </a:rPr>
              <a:t>;</a:t>
            </a:r>
          </a:p>
          <a:p>
            <a:r>
              <a:rPr lang="cs-CZ" dirty="0" err="1">
                <a:solidFill>
                  <a:srgbClr val="483D8B"/>
                </a:solidFill>
                <a:latin typeface="Consolas"/>
              </a:rPr>
              <a:t>strcpy</a:t>
            </a:r>
            <a:r>
              <a:rPr lang="cs-CZ" dirty="0">
                <a:solidFill>
                  <a:srgbClr val="FF1493"/>
                </a:solidFill>
                <a:latin typeface="Consolas"/>
              </a:rPr>
              <a:t>(</a:t>
            </a:r>
            <a:r>
              <a:rPr lang="cs-CZ" dirty="0">
                <a:solidFill>
                  <a:srgbClr val="000000"/>
                </a:solidFill>
                <a:latin typeface="Consolas"/>
              </a:rPr>
              <a:t>copy, </a:t>
            </a:r>
            <a:r>
              <a:rPr lang="cs-CZ" dirty="0">
                <a:solidFill>
                  <a:srgbClr val="FF0000"/>
                </a:solidFill>
                <a:latin typeface="Consolas"/>
              </a:rPr>
              <a:t>text</a:t>
            </a:r>
            <a:r>
              <a:rPr lang="cs-CZ" dirty="0">
                <a:solidFill>
                  <a:srgbClr val="FF1493"/>
                </a:solidFill>
                <a:latin typeface="Consolas"/>
              </a:rPr>
              <a:t>)</a:t>
            </a:r>
            <a:r>
              <a:rPr lang="cs-CZ" dirty="0">
                <a:solidFill>
                  <a:srgbClr val="000000"/>
                </a:solidFill>
                <a:latin typeface="Consolas"/>
              </a:rPr>
              <a:t>;</a:t>
            </a:r>
            <a:r>
              <a:rPr lang="en-GB" dirty="0">
                <a:solidFill>
                  <a:srgbClr val="000000"/>
                </a:solidFill>
                <a:latin typeface="Consolas"/>
              </a:rPr>
              <a:t> </a:t>
            </a:r>
            <a:r>
              <a:rPr lang="en-US" dirty="0">
                <a:solidFill>
                  <a:srgbClr val="008000"/>
                </a:solidFill>
                <a:latin typeface="Consolas"/>
              </a:rPr>
              <a:t>// Copy the contents of the string.</a:t>
            </a:r>
            <a:endParaRPr lang="cs-CZ" dirty="0">
              <a:solidFill>
                <a:srgbClr val="000000"/>
              </a:solidFill>
              <a:latin typeface="Consolas"/>
            </a:endParaRPr>
          </a:p>
          <a:p>
            <a:r>
              <a:rPr lang="cs-CZ" dirty="0">
                <a:solidFill>
                  <a:srgbClr val="000000"/>
                </a:solidFill>
                <a:latin typeface="Consolas"/>
              </a:rPr>
              <a:t>copy</a:t>
            </a:r>
            <a:r>
              <a:rPr lang="cs-CZ" dirty="0">
                <a:solidFill>
                  <a:srgbClr val="FF1493"/>
                </a:solidFill>
                <a:latin typeface="Consolas"/>
              </a:rPr>
              <a:t>[</a:t>
            </a:r>
            <a:r>
              <a:rPr lang="cs-CZ" dirty="0">
                <a:solidFill>
                  <a:srgbClr val="000000"/>
                </a:solidFill>
                <a:latin typeface="Consolas"/>
              </a:rPr>
              <a:t>0</a:t>
            </a:r>
            <a:r>
              <a:rPr lang="cs-CZ" dirty="0">
                <a:solidFill>
                  <a:srgbClr val="FF1493"/>
                </a:solidFill>
                <a:latin typeface="Consolas"/>
              </a:rPr>
              <a:t>]</a:t>
            </a:r>
            <a:r>
              <a:rPr lang="cs-CZ" dirty="0">
                <a:solidFill>
                  <a:srgbClr val="000000"/>
                </a:solidFill>
                <a:latin typeface="Consolas"/>
              </a:rPr>
              <a:t> = </a:t>
            </a:r>
            <a:r>
              <a:rPr lang="cs-CZ" dirty="0">
                <a:solidFill>
                  <a:srgbClr val="A31515"/>
                </a:solidFill>
                <a:latin typeface="Consolas"/>
              </a:rPr>
              <a:t>'A'</a:t>
            </a:r>
            <a:r>
              <a:rPr lang="cs-CZ" dirty="0">
                <a:solidFill>
                  <a:srgbClr val="000000"/>
                </a:solidFill>
                <a:latin typeface="Consolas"/>
              </a:rPr>
              <a:t>;</a:t>
            </a:r>
            <a:r>
              <a:rPr lang="cs-CZ" dirty="0">
                <a:solidFill>
                  <a:srgbClr val="008000"/>
                </a:solidFill>
                <a:latin typeface="Consolas"/>
              </a:rPr>
              <a:t> /</a:t>
            </a:r>
            <a:r>
              <a:rPr lang="en-GB" dirty="0">
                <a:solidFill>
                  <a:srgbClr val="008000"/>
                </a:solidFill>
                <a:latin typeface="Consolas"/>
              </a:rPr>
              <a:t>/ </a:t>
            </a:r>
            <a:r>
              <a:rPr lang="cs-CZ" dirty="0">
                <a:solidFill>
                  <a:srgbClr val="008000"/>
                </a:solidFill>
                <a:latin typeface="Consolas"/>
              </a:rPr>
              <a:t>Use </a:t>
            </a:r>
            <a:r>
              <a:rPr lang="cs-CZ" dirty="0" err="1">
                <a:solidFill>
                  <a:srgbClr val="008000"/>
                </a:solidFill>
                <a:latin typeface="Consolas"/>
              </a:rPr>
              <a:t>the</a:t>
            </a:r>
            <a:r>
              <a:rPr lang="cs-CZ" dirty="0">
                <a:solidFill>
                  <a:srgbClr val="008000"/>
                </a:solidFill>
                <a:latin typeface="Consolas"/>
              </a:rPr>
              <a:t> copy.</a:t>
            </a:r>
            <a:endParaRPr lang="cs-CZ" dirty="0">
              <a:solidFill>
                <a:srgbClr val="000000"/>
              </a:solidFill>
              <a:latin typeface="Consolas"/>
            </a:endParaRPr>
          </a:p>
        </p:txBody>
      </p:sp>
    </p:spTree>
    <p:extLst>
      <p:ext uri="{BB962C8B-B14F-4D97-AF65-F5344CB8AC3E}">
        <p14:creationId xmlns:p14="http://schemas.microsoft.com/office/powerpoint/2010/main" val="12685423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Strings (C++)</a:t>
            </a:r>
          </a:p>
        </p:txBody>
      </p:sp>
      <p:sp>
        <p:nvSpPr>
          <p:cNvPr id="5" name="TextovéPole 4"/>
          <p:cNvSpPr txBox="1"/>
          <p:nvPr/>
        </p:nvSpPr>
        <p:spPr>
          <a:xfrm>
            <a:off x="0" y="1477109"/>
            <a:ext cx="12191999" cy="2677656"/>
          </a:xfrm>
          <a:prstGeom prst="rect">
            <a:avLst/>
          </a:prstGeom>
          <a:noFill/>
        </p:spPr>
        <p:txBody>
          <a:bodyPr wrap="square" rtlCol="0">
            <a:spAutoFit/>
          </a:bodyPr>
          <a:lstStyle/>
          <a:p>
            <a:pPr marL="645750" indent="-285750">
              <a:buFont typeface="Arial" panose="020B0604020202020204" pitchFamily="34" charset="0"/>
              <a:buChar char="•"/>
            </a:pPr>
            <a:r>
              <a:rPr lang="en-GB" sz="2800"/>
              <a:t>No default implementation, a.k.a. a basic data type like in JAVA or C#.</a:t>
            </a:r>
          </a:p>
          <a:p>
            <a:pPr marL="645750" indent="-285750">
              <a:buFont typeface="Arial" panose="020B0604020202020204" pitchFamily="34" charset="0"/>
              <a:buChar char="•"/>
            </a:pPr>
            <a:r>
              <a:rPr lang="en-GB" sz="2800"/>
              <a:t>C++ strings are located in the standard library – std::string which provides additional functionality for operation over strings.</a:t>
            </a:r>
          </a:p>
          <a:p>
            <a:pPr marL="645750" indent="-285750">
              <a:buFont typeface="Arial" panose="020B0604020202020204" pitchFamily="34" charset="0"/>
              <a:buChar char="•"/>
            </a:pPr>
            <a:r>
              <a:rPr lang="en-GB" sz="2800"/>
              <a:t>Must be included to the project.</a:t>
            </a:r>
          </a:p>
          <a:p>
            <a:pPr marL="645750" indent="-285750">
              <a:buFont typeface="Arial" panose="020B0604020202020204" pitchFamily="34" charset="0"/>
              <a:buChar char="•"/>
            </a:pPr>
            <a:r>
              <a:rPr lang="en-GB" sz="2800"/>
              <a:t>Slower on performance that C-style strings, but error prone.</a:t>
            </a:r>
          </a:p>
          <a:p>
            <a:pPr marL="645750" indent="-285750">
              <a:buFont typeface="Arial" panose="020B0604020202020204" pitchFamily="34" charset="0"/>
              <a:buChar char="•"/>
            </a:pPr>
            <a:r>
              <a:rPr lang="en-GB" sz="2800"/>
              <a:t>On the other hand, much more convenient than C-style strings.</a:t>
            </a:r>
          </a:p>
        </p:txBody>
      </p:sp>
    </p:spTree>
    <p:extLst>
      <p:ext uri="{BB962C8B-B14F-4D97-AF65-F5344CB8AC3E}">
        <p14:creationId xmlns:p14="http://schemas.microsoft.com/office/powerpoint/2010/main" val="400110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069848" y="1298448"/>
            <a:ext cx="7771064" cy="3255264"/>
          </a:xfrm>
        </p:spPr>
        <p:txBody>
          <a:bodyPr>
            <a:normAutofit/>
          </a:bodyPr>
          <a:lstStyle/>
          <a:p>
            <a:r>
              <a:rPr lang="en-GB"/>
              <a:t>Functions</a:t>
            </a:r>
            <a:endParaRPr lang="cs-CZ"/>
          </a:p>
        </p:txBody>
      </p:sp>
      <p:sp>
        <p:nvSpPr>
          <p:cNvPr id="3" name="Podnadpis 2"/>
          <p:cNvSpPr>
            <a:spLocks noGrp="1"/>
          </p:cNvSpPr>
          <p:nvPr>
            <p:ph type="subTitle" idx="1"/>
          </p:nvPr>
        </p:nvSpPr>
        <p:spPr/>
        <p:txBody>
          <a:bodyPr/>
          <a:lstStyle/>
          <a:p>
            <a:endParaRPr lang="cs-CZ"/>
          </a:p>
        </p:txBody>
      </p:sp>
    </p:spTree>
    <p:extLst>
      <p:ext uri="{BB962C8B-B14F-4D97-AF65-F5344CB8AC3E}">
        <p14:creationId xmlns:p14="http://schemas.microsoft.com/office/powerpoint/2010/main" val="1718475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Overview of C++ functions</a:t>
            </a:r>
          </a:p>
        </p:txBody>
      </p:sp>
      <p:sp>
        <p:nvSpPr>
          <p:cNvPr id="5" name="TextovéPole 4"/>
          <p:cNvSpPr txBox="1"/>
          <p:nvPr/>
        </p:nvSpPr>
        <p:spPr>
          <a:xfrm>
            <a:off x="0" y="1477109"/>
            <a:ext cx="12191999" cy="4401205"/>
          </a:xfrm>
          <a:prstGeom prst="rect">
            <a:avLst/>
          </a:prstGeom>
          <a:noFill/>
        </p:spPr>
        <p:txBody>
          <a:bodyPr wrap="square" rtlCol="0">
            <a:spAutoFit/>
          </a:bodyPr>
          <a:lstStyle/>
          <a:p>
            <a:pPr marL="645750" indent="-285750">
              <a:buFont typeface="Arial" panose="020B0604020202020204" pitchFamily="34" charset="0"/>
              <a:buChar char="•"/>
            </a:pPr>
            <a:r>
              <a:rPr lang="en-GB" sz="2800"/>
              <a:t>A fundamental part of C &amp; C++. The main function is a function, right?</a:t>
            </a:r>
          </a:p>
          <a:p>
            <a:pPr marL="645750" indent="-285750">
              <a:buFont typeface="Arial" panose="020B0604020202020204" pitchFamily="34" charset="0"/>
              <a:buChar char="•"/>
            </a:pPr>
            <a:r>
              <a:rPr lang="en-GB" sz="2800"/>
              <a:t>Can be user-created or from library.</a:t>
            </a:r>
          </a:p>
          <a:p>
            <a:pPr marL="645750" indent="-285750">
              <a:buFont typeface="Arial" panose="020B0604020202020204" pitchFamily="34" charset="0"/>
              <a:buChar char="•"/>
            </a:pPr>
            <a:r>
              <a:rPr lang="en-GB" sz="2800"/>
              <a:t>Have various type definition and call-rules.</a:t>
            </a:r>
          </a:p>
          <a:p>
            <a:pPr marL="645750" indent="-285750">
              <a:buFont typeface="Arial" panose="020B0604020202020204" pitchFamily="34" charset="0"/>
              <a:buChar char="•"/>
            </a:pPr>
            <a:r>
              <a:rPr lang="en-GB" sz="2800"/>
              <a:t>Functions could have a return type, input parameters, input parameters with default values etc.</a:t>
            </a:r>
          </a:p>
          <a:p>
            <a:pPr marL="645750" indent="-285750">
              <a:buFont typeface="Arial" panose="020B0604020202020204" pitchFamily="34" charset="0"/>
              <a:buChar char="•"/>
            </a:pPr>
            <a:r>
              <a:rPr lang="en-GB" sz="2800"/>
              <a:t>Program switches the its control during function call.</a:t>
            </a:r>
          </a:p>
          <a:p>
            <a:pPr marL="645750" indent="-285750">
              <a:buFont typeface="Arial" panose="020B0604020202020204" pitchFamily="34" charset="0"/>
              <a:buChar char="•"/>
            </a:pPr>
            <a:r>
              <a:rPr lang="en-GB" sz="2800"/>
              <a:t>Can be overloaded in C++.</a:t>
            </a:r>
          </a:p>
          <a:p>
            <a:pPr marL="645750" indent="-285750">
              <a:buFont typeface="Arial" panose="020B0604020202020204" pitchFamily="34" charset="0"/>
              <a:buChar char="•"/>
            </a:pPr>
            <a:r>
              <a:rPr lang="en-GB" sz="2800"/>
              <a:t>Can be assigned to a function pointer.</a:t>
            </a:r>
          </a:p>
          <a:p>
            <a:pPr marL="645750" indent="-285750">
              <a:buFont typeface="Arial" panose="020B0604020202020204" pitchFamily="34" charset="0"/>
              <a:buChar char="•"/>
            </a:pPr>
            <a:r>
              <a:rPr lang="en-GB" sz="2800"/>
              <a:t>Operators are also functions.</a:t>
            </a:r>
          </a:p>
          <a:p>
            <a:pPr marL="645750" indent="-285750">
              <a:buFont typeface="Arial" panose="020B0604020202020204" pitchFamily="34" charset="0"/>
              <a:buChar char="•"/>
            </a:pPr>
            <a:endParaRPr lang="cs-CZ" sz="2800"/>
          </a:p>
        </p:txBody>
      </p:sp>
    </p:spTree>
    <p:extLst>
      <p:ext uri="{BB962C8B-B14F-4D97-AF65-F5344CB8AC3E}">
        <p14:creationId xmlns:p14="http://schemas.microsoft.com/office/powerpoint/2010/main" val="1982091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GB" sz="4000" b="1"/>
              <a:t>Defining a function</a:t>
            </a:r>
          </a:p>
        </p:txBody>
      </p:sp>
      <p:sp>
        <p:nvSpPr>
          <p:cNvPr id="5" name="TextovéPole 4"/>
          <p:cNvSpPr txBox="1"/>
          <p:nvPr/>
        </p:nvSpPr>
        <p:spPr>
          <a:xfrm>
            <a:off x="0" y="1477109"/>
            <a:ext cx="12191999" cy="4832092"/>
          </a:xfrm>
          <a:prstGeom prst="rect">
            <a:avLst/>
          </a:prstGeom>
          <a:noFill/>
        </p:spPr>
        <p:txBody>
          <a:bodyPr wrap="square" rtlCol="0" anchor="t">
            <a:spAutoFit/>
          </a:bodyPr>
          <a:lstStyle/>
          <a:p>
            <a:pPr marL="645160" indent="-285750">
              <a:buFont typeface="Arial" panose="020B0604020202020204" pitchFamily="34" charset="0"/>
              <a:buChar char="•"/>
            </a:pPr>
            <a:r>
              <a:rPr lang="en-GB" sz="2800"/>
              <a:t>Function </a:t>
            </a:r>
            <a:r>
              <a:rPr lang="en-GB" sz="2800" b="1"/>
              <a:t>must</a:t>
            </a:r>
            <a:r>
              <a:rPr lang="en-GB" sz="2800"/>
              <a:t> be declared before its first use.</a:t>
            </a:r>
            <a:endParaRPr lang="cs-CZ"/>
          </a:p>
          <a:p>
            <a:pPr marL="645160" indent="-285750">
              <a:buFont typeface="Arial" panose="020B0604020202020204" pitchFamily="34" charset="0"/>
              <a:buChar char="•"/>
            </a:pPr>
            <a:r>
              <a:rPr lang="en-GB" sz="2800"/>
              <a:t>Declaration is statement for a compiler where we declare the function signature – return type, input parameters (types and their count).</a:t>
            </a:r>
            <a:endParaRPr lang="en-GB" sz="2800">
              <a:cs typeface="Calibri"/>
            </a:endParaRPr>
          </a:p>
          <a:p>
            <a:pPr marL="645160" indent="-285750">
              <a:buFont typeface="Arial" panose="020B0604020202020204" pitchFamily="34" charset="0"/>
              <a:buChar char="•"/>
            </a:pPr>
            <a:r>
              <a:rPr lang="en-GB" sz="2800"/>
              <a:t>Definition is statement where the body of the function is </a:t>
            </a:r>
            <a:r>
              <a:rPr lang="en-GB" sz="2800" b="1"/>
              <a:t>actually</a:t>
            </a:r>
            <a:r>
              <a:rPr lang="en-GB" sz="2800"/>
              <a:t> written and where we use the parameter names.</a:t>
            </a:r>
            <a:endParaRPr lang="en-GB" sz="2800">
              <a:cs typeface="Calibri"/>
            </a:endParaRPr>
          </a:p>
          <a:p>
            <a:pPr marL="645160" indent="-285750">
              <a:buFont typeface="Arial" panose="020B0604020202020204" pitchFamily="34" charset="0"/>
              <a:buChar char="•"/>
            </a:pPr>
            <a:r>
              <a:rPr lang="en-GB" sz="2800"/>
              <a:t>Header files (*.h) are often used for function declarations.</a:t>
            </a:r>
            <a:endParaRPr lang="en-GB" sz="2800">
              <a:cs typeface="Calibri" panose="020F0502020204030204"/>
            </a:endParaRPr>
          </a:p>
          <a:p>
            <a:pPr marL="645160" indent="-285750">
              <a:buFont typeface="Arial" panose="020B0604020202020204" pitchFamily="34" charset="0"/>
              <a:buChar char="•"/>
            </a:pPr>
            <a:r>
              <a:rPr lang="en-GB" sz="2800" err="1"/>
              <a:t>Cpp</a:t>
            </a:r>
            <a:r>
              <a:rPr lang="en-GB" sz="2800"/>
              <a:t> files (*.</a:t>
            </a:r>
            <a:r>
              <a:rPr lang="en-GB" sz="2800" err="1"/>
              <a:t>cpp</a:t>
            </a:r>
            <a:r>
              <a:rPr lang="en-GB" sz="2800"/>
              <a:t>) are often used for function definitions.</a:t>
            </a:r>
            <a:endParaRPr lang="en-GB" sz="2800">
              <a:cs typeface="Calibri"/>
            </a:endParaRPr>
          </a:p>
          <a:p>
            <a:pPr marL="645160" indent="-285750">
              <a:buFont typeface="Arial" panose="020B0604020202020204" pitchFamily="34" charset="0"/>
              <a:buChar char="•"/>
            </a:pPr>
            <a:r>
              <a:rPr lang="en-GB" sz="2800"/>
              <a:t>Header and </a:t>
            </a:r>
            <a:r>
              <a:rPr lang="en-GB" sz="2800" err="1"/>
              <a:t>Cpp</a:t>
            </a:r>
            <a:r>
              <a:rPr lang="en-GB" sz="2800"/>
              <a:t> file creates a couple – definition vs. declaration separation which is important from point of the user view. (#BestPractise).</a:t>
            </a:r>
            <a:endParaRPr lang="en-GB" sz="2800">
              <a:cs typeface="Calibri"/>
            </a:endParaRPr>
          </a:p>
          <a:p>
            <a:pPr marL="645160" indent="-285750">
              <a:buFont typeface="Arial" panose="020B0604020202020204" pitchFamily="34" charset="0"/>
              <a:buChar char="•"/>
            </a:pPr>
            <a:r>
              <a:rPr lang="en-GB" sz="2800"/>
              <a:t>The order of header files also matters.</a:t>
            </a:r>
            <a:endParaRPr lang="en-GB" sz="2800">
              <a:cs typeface="Calibri" panose="020F0502020204030204"/>
            </a:endParaRPr>
          </a:p>
          <a:p>
            <a:pPr marL="645160" indent="-285750">
              <a:buFont typeface="Arial" panose="020B0604020202020204" pitchFamily="34" charset="0"/>
              <a:buChar char="•"/>
            </a:pPr>
            <a:r>
              <a:rPr lang="en-GB" sz="2800"/>
              <a:t>Definition guards are necessary! (#BestPractise)</a:t>
            </a:r>
            <a:endParaRPr lang="cs-CZ" sz="2800">
              <a:cs typeface="Calibri" panose="020F0502020204030204"/>
            </a:endParaRPr>
          </a:p>
        </p:txBody>
      </p:sp>
    </p:spTree>
    <p:extLst>
      <p:ext uri="{BB962C8B-B14F-4D97-AF65-F5344CB8AC3E}">
        <p14:creationId xmlns:p14="http://schemas.microsoft.com/office/powerpoint/2010/main" val="218179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p:cNvSpPr txBox="1"/>
          <p:nvPr/>
        </p:nvSpPr>
        <p:spPr>
          <a:xfrm>
            <a:off x="1" y="0"/>
            <a:ext cx="12191999" cy="1151084"/>
          </a:xfrm>
          <a:prstGeom prst="rect">
            <a:avLst/>
          </a:prstGeom>
          <a:noFill/>
        </p:spPr>
        <p:txBody>
          <a:bodyPr wrap="square" rtlCol="0">
            <a:spAutoFit/>
          </a:bodyPr>
          <a:lstStyle/>
          <a:p>
            <a:pPr marL="360000">
              <a:lnSpc>
                <a:spcPct val="200000"/>
              </a:lnSpc>
              <a:spcBef>
                <a:spcPts val="1200"/>
              </a:spcBef>
              <a:spcAft>
                <a:spcPts val="1200"/>
              </a:spcAft>
            </a:pPr>
            <a:r>
              <a:rPr lang="en-US" sz="4000" b="1"/>
              <a:t>Passing values to a function</a:t>
            </a:r>
            <a:endParaRPr lang="en-GB" sz="4000" b="1"/>
          </a:p>
        </p:txBody>
      </p:sp>
      <p:sp>
        <p:nvSpPr>
          <p:cNvPr id="5" name="TextovéPole 4"/>
          <p:cNvSpPr txBox="1"/>
          <p:nvPr/>
        </p:nvSpPr>
        <p:spPr>
          <a:xfrm>
            <a:off x="0" y="1477109"/>
            <a:ext cx="12191999" cy="3108543"/>
          </a:xfrm>
          <a:prstGeom prst="rect">
            <a:avLst/>
          </a:prstGeom>
          <a:noFill/>
        </p:spPr>
        <p:txBody>
          <a:bodyPr wrap="square" rtlCol="0">
            <a:spAutoFit/>
          </a:bodyPr>
          <a:lstStyle/>
          <a:p>
            <a:pPr marL="645750" indent="-285750">
              <a:buFont typeface="Arial" panose="020B0604020202020204" pitchFamily="34" charset="0"/>
              <a:buChar char="•"/>
            </a:pPr>
            <a:r>
              <a:rPr lang="en-GB" sz="2800"/>
              <a:t>Inputs are passed by values if other way is not specified.</a:t>
            </a:r>
          </a:p>
          <a:p>
            <a:pPr marL="645750" indent="-285750">
              <a:buFont typeface="Arial" panose="020B0604020202020204" pitchFamily="34" charset="0"/>
              <a:buChar char="•"/>
            </a:pPr>
            <a:r>
              <a:rPr lang="en-GB" sz="2800"/>
              <a:t>Input can be handover by:</a:t>
            </a:r>
            <a:br>
              <a:rPr lang="en-GB" sz="2800"/>
            </a:br>
            <a:r>
              <a:rPr lang="en-GB" sz="2800"/>
              <a:t>- Value</a:t>
            </a:r>
            <a:br>
              <a:rPr lang="en-GB" sz="2800"/>
            </a:br>
            <a:r>
              <a:rPr lang="en-GB" sz="2800"/>
              <a:t>- Pointer to value (speed optimization)</a:t>
            </a:r>
            <a:br>
              <a:rPr lang="en-GB" sz="2800"/>
            </a:br>
            <a:r>
              <a:rPr lang="en-GB" sz="2800"/>
              <a:t>- Reference to value (speed and readability optimization)</a:t>
            </a:r>
          </a:p>
          <a:p>
            <a:pPr marL="645750" indent="-285750">
              <a:buFont typeface="Arial" panose="020B0604020202020204" pitchFamily="34" charset="0"/>
              <a:buChar char="•"/>
            </a:pPr>
            <a:r>
              <a:rPr lang="en-GB" sz="2800"/>
              <a:t>Input can be specified as constant – immutable for a function.</a:t>
            </a:r>
          </a:p>
          <a:p>
            <a:pPr marL="645750" indent="-285750">
              <a:buFont typeface="Arial" panose="020B0604020202020204" pitchFamily="34" charset="0"/>
              <a:buChar char="•"/>
            </a:pPr>
            <a:endParaRPr lang="cs-CZ" sz="2800"/>
          </a:p>
        </p:txBody>
      </p:sp>
      <p:sp>
        <p:nvSpPr>
          <p:cNvPr id="3" name="TextovéPole 2">
            <a:extLst>
              <a:ext uri="{FF2B5EF4-FFF2-40B4-BE49-F238E27FC236}">
                <a16:creationId xmlns:a16="http://schemas.microsoft.com/office/drawing/2014/main" id="{EBB53E6E-8709-CC90-16D3-7393B090527C}"/>
              </a:ext>
            </a:extLst>
          </p:cNvPr>
          <p:cNvSpPr txBox="1"/>
          <p:nvPr/>
        </p:nvSpPr>
        <p:spPr>
          <a:xfrm>
            <a:off x="264695" y="4213246"/>
            <a:ext cx="11622505" cy="2031325"/>
          </a:xfrm>
          <a:prstGeom prst="rect">
            <a:avLst/>
          </a:prstGeom>
          <a:noFill/>
        </p:spPr>
        <p:txBody>
          <a:bodyPr wrap="square">
            <a:spAutoFit/>
          </a:bodyPr>
          <a:lstStyle/>
          <a:p>
            <a:r>
              <a:rPr lang="cs-CZ" b="0" err="1">
                <a:solidFill>
                  <a:srgbClr val="0000FF"/>
                </a:solidFill>
                <a:effectLst/>
                <a:latin typeface="Consolas" panose="020B0609020204030204" pitchFamily="49" charset="0"/>
              </a:rPr>
              <a:t>void</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Method</a:t>
            </a:r>
            <a:r>
              <a:rPr lang="cs-CZ" b="0">
                <a:solidFill>
                  <a:srgbClr val="000000"/>
                </a:solidFill>
                <a:effectLst/>
                <a:latin typeface="Consolas" panose="020B0609020204030204" pitchFamily="49" charset="0"/>
              </a:rPr>
              <a:t>(</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value</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FF"/>
                </a:solidFill>
                <a:effectLst/>
                <a:latin typeface="Consolas" panose="020B0609020204030204" pitchFamily="49" charset="0"/>
              </a:rPr>
              <a:t> </a:t>
            </a:r>
            <a:r>
              <a:rPr lang="cs-CZ" b="0">
                <a:solidFill>
                  <a:srgbClr val="000000"/>
                </a:solidFill>
                <a:effectLst/>
                <a:latin typeface="Consolas" panose="020B0609020204030204" pitchFamily="49" charset="0"/>
              </a:rPr>
              <a:t>* pointer,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&amp; reference, </a:t>
            </a:r>
            <a:r>
              <a:rPr lang="cs-CZ" b="0" err="1">
                <a:solidFill>
                  <a:srgbClr val="0000FF"/>
                </a:solidFill>
                <a:effectLst/>
                <a:latin typeface="Consolas" panose="020B0609020204030204" pitchFamily="49" charset="0"/>
              </a:rPr>
              <a:t>const</a:t>
            </a:r>
            <a:r>
              <a:rPr lang="cs-CZ" b="0">
                <a:solidFill>
                  <a:srgbClr val="000000"/>
                </a:solidFill>
                <a:effectLst/>
                <a:latin typeface="Consolas" panose="020B0609020204030204" pitchFamily="49" charset="0"/>
              </a:rPr>
              <a:t> </a:t>
            </a:r>
            <a:r>
              <a:rPr lang="cs-CZ" b="0" err="1">
                <a:solidFill>
                  <a:srgbClr val="0000FF"/>
                </a:solidFill>
                <a:effectLst/>
                <a:latin typeface="Consolas" panose="020B0609020204030204" pitchFamily="49" charset="0"/>
              </a:rPr>
              <a:t>int</a:t>
            </a:r>
            <a:r>
              <a:rPr lang="cs-CZ" b="0">
                <a:solidFill>
                  <a:srgbClr val="000000"/>
                </a:solidFill>
                <a:effectLst/>
                <a:latin typeface="Consolas" panose="020B0609020204030204" pitchFamily="49" charset="0"/>
              </a:rPr>
              <a:t> &amp; </a:t>
            </a:r>
            <a:r>
              <a:rPr lang="cs-CZ" b="0" err="1">
                <a:solidFill>
                  <a:srgbClr val="000000"/>
                </a:solidFill>
                <a:effectLst/>
                <a:latin typeface="Consolas" panose="020B0609020204030204" pitchFamily="49" charset="0"/>
              </a:rPr>
              <a:t>constReference</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"Copy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value</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"Pointer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*pointer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Aliased</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reference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cout</a:t>
            </a:r>
            <a:r>
              <a:rPr lang="cs-CZ" b="0">
                <a:solidFill>
                  <a:srgbClr val="000000"/>
                </a:solidFill>
                <a:effectLst/>
                <a:latin typeface="Consolas" panose="020B0609020204030204" pitchFamily="49" charset="0"/>
              </a:rPr>
              <a:t> &lt;&lt; </a:t>
            </a:r>
            <a:r>
              <a:rPr lang="cs-CZ" b="0">
                <a:solidFill>
                  <a:srgbClr val="A31515"/>
                </a:solidFill>
                <a:effectLst/>
                <a:latin typeface="Consolas" panose="020B0609020204030204" pitchFamily="49" charset="0"/>
              </a:rPr>
              <a:t>"</a:t>
            </a:r>
            <a:r>
              <a:rPr lang="cs-CZ" b="0" err="1">
                <a:solidFill>
                  <a:srgbClr val="A31515"/>
                </a:solidFill>
                <a:effectLst/>
                <a:latin typeface="Consolas" panose="020B0609020204030204" pitchFamily="49" charset="0"/>
              </a:rPr>
              <a:t>Immutable</a:t>
            </a:r>
            <a:r>
              <a:rPr lang="cs-CZ" b="0">
                <a:solidFill>
                  <a:srgbClr val="A31515"/>
                </a:solidFill>
                <a:effectLst/>
                <a:latin typeface="Consolas" panose="020B0609020204030204" pitchFamily="49" charset="0"/>
              </a:rPr>
              <a:t> </a:t>
            </a:r>
            <a:r>
              <a:rPr lang="cs-CZ" b="0" err="1">
                <a:solidFill>
                  <a:srgbClr val="A31515"/>
                </a:solidFill>
                <a:effectLst/>
                <a:latin typeface="Consolas" panose="020B0609020204030204" pitchFamily="49" charset="0"/>
              </a:rPr>
              <a:t>value</a:t>
            </a:r>
            <a:r>
              <a:rPr lang="cs-CZ" b="0">
                <a:solidFill>
                  <a:srgbClr val="A31515"/>
                </a:solidFill>
                <a:effectLst/>
                <a:latin typeface="Consolas" panose="020B0609020204030204" pitchFamily="49" charset="0"/>
              </a:rPr>
              <a:t>"</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constReference</a:t>
            </a:r>
            <a:r>
              <a:rPr lang="cs-CZ" b="0">
                <a:solidFill>
                  <a:srgbClr val="000000"/>
                </a:solidFill>
                <a:effectLst/>
                <a:latin typeface="Consolas" panose="020B0609020204030204" pitchFamily="49" charset="0"/>
              </a:rPr>
              <a:t> &lt;&lt; </a:t>
            </a:r>
            <a:r>
              <a:rPr lang="cs-CZ" b="0" err="1">
                <a:solidFill>
                  <a:srgbClr val="000000"/>
                </a:solidFill>
                <a:effectLst/>
                <a:latin typeface="Consolas" panose="020B0609020204030204" pitchFamily="49" charset="0"/>
              </a:rPr>
              <a:t>std</a:t>
            </a:r>
            <a:r>
              <a:rPr lang="cs-CZ" b="0">
                <a:solidFill>
                  <a:srgbClr val="000000"/>
                </a:solidFill>
                <a:effectLst/>
                <a:latin typeface="Consolas" panose="020B0609020204030204" pitchFamily="49" charset="0"/>
              </a:rPr>
              <a:t>::</a:t>
            </a:r>
            <a:r>
              <a:rPr lang="cs-CZ" b="0" err="1">
                <a:solidFill>
                  <a:srgbClr val="000000"/>
                </a:solidFill>
                <a:effectLst/>
                <a:latin typeface="Consolas" panose="020B0609020204030204" pitchFamily="49" charset="0"/>
              </a:rPr>
              <a:t>endl</a:t>
            </a:r>
            <a:r>
              <a:rPr lang="cs-CZ" b="0">
                <a:solidFill>
                  <a:srgbClr val="000000"/>
                </a:solidFill>
                <a:effectLst/>
                <a:latin typeface="Consolas" panose="020B0609020204030204" pitchFamily="49" charset="0"/>
              </a:rPr>
              <a:t>;</a:t>
            </a:r>
          </a:p>
          <a:p>
            <a:r>
              <a:rPr lang="cs-CZ"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55409974"/>
      </p:ext>
    </p:extLst>
  </p:cSld>
  <p:clrMapOvr>
    <a:masterClrMapping/>
  </p:clrMapOvr>
</p:sld>
</file>

<file path=ppt/theme/theme1.xml><?xml version="1.0" encoding="utf-8"?>
<a:theme xmlns:a="http://schemas.openxmlformats.org/drawingml/2006/main" name="Rámeček">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Storyboard Layouts">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4365</TotalTime>
  <Words>27069</Words>
  <Application>Microsoft Office PowerPoint</Application>
  <PresentationFormat>Širokoúhlá obrazovka</PresentationFormat>
  <Paragraphs>2966</Paragraphs>
  <Slides>331</Slides>
  <Notes>22</Notes>
  <HiddenSlides>1</HiddenSlides>
  <MMClips>0</MMClips>
  <ScaleCrop>false</ScaleCrop>
  <HeadingPairs>
    <vt:vector size="6" baseType="variant">
      <vt:variant>
        <vt:lpstr>Použitá písma</vt:lpstr>
      </vt:variant>
      <vt:variant>
        <vt:i4>9</vt:i4>
      </vt:variant>
      <vt:variant>
        <vt:lpstr>Motiv</vt:lpstr>
      </vt:variant>
      <vt:variant>
        <vt:i4>2</vt:i4>
      </vt:variant>
      <vt:variant>
        <vt:lpstr>Nadpisy snímků</vt:lpstr>
      </vt:variant>
      <vt:variant>
        <vt:i4>331</vt:i4>
      </vt:variant>
    </vt:vector>
  </HeadingPairs>
  <TitlesOfParts>
    <vt:vector size="342" baseType="lpstr">
      <vt:lpstr>Arial</vt:lpstr>
      <vt:lpstr>Calibri</vt:lpstr>
      <vt:lpstr>Cascadia Mono</vt:lpstr>
      <vt:lpstr>Consolas</vt:lpstr>
      <vt:lpstr>Corbel</vt:lpstr>
      <vt:lpstr>Courier New</vt:lpstr>
      <vt:lpstr>verdana</vt:lpstr>
      <vt:lpstr>Wingdings</vt:lpstr>
      <vt:lpstr>Wingdings 2</vt:lpstr>
      <vt:lpstr>Rámeček</vt:lpstr>
      <vt:lpstr>Storyboard Layouts</vt:lpstr>
      <vt:lpstr>Programming in C a C++</vt:lpstr>
      <vt:lpstr>Prezentace aplikace PowerPoint</vt:lpstr>
      <vt:lpstr>Prezentace aplikace PowerPoint</vt:lpstr>
      <vt:lpstr>Introducing to software development (on Windows)</vt:lpstr>
      <vt:lpstr>Prezentace aplikace PowerPoint</vt:lpstr>
      <vt:lpstr>Prezentace aplikace PowerPoint</vt:lpstr>
      <vt:lpstr>Prezentace aplikace PowerPoint</vt:lpstr>
      <vt:lpstr>Basic concepts of building C &amp; C++ application</vt:lpstr>
      <vt:lpstr>Prezentace aplikace PowerPoint</vt:lpstr>
      <vt:lpstr>Prezentace aplikace PowerPoint</vt:lpstr>
      <vt:lpstr>Prezentace aplikace PowerPoint</vt:lpstr>
      <vt:lpstr>Prezentace aplikace PowerPoint</vt:lpstr>
      <vt:lpstr>Prezentace aplikace PowerPoint</vt:lpstr>
      <vt:lpstr>History and basic knowledge of C &amp; C++</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Basic syntax</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Data types &amp; type system</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Operators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Flow control</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Terminal input &amp; output</vt:lpstr>
      <vt:lpstr>Prezentace aplikace PowerPoint</vt:lpstr>
      <vt:lpstr>Prezentace aplikace PowerPoint</vt:lpstr>
      <vt:lpstr>Prezentace aplikace PowerPoint</vt:lpstr>
      <vt:lpstr>Prezentace aplikace PowerPoint</vt:lpstr>
      <vt:lpstr>Working with pointers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Working with arrays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Strings</vt:lpstr>
      <vt:lpstr>Prezentace aplikace PowerPoint</vt:lpstr>
      <vt:lpstr>Prezentace aplikace PowerPoint</vt:lpstr>
      <vt:lpstr>Prezentace aplikace PowerPoint</vt:lpstr>
      <vt:lpstr>Prezentace aplikace PowerPoint</vt:lpstr>
      <vt:lpstr>Functions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Preprocesor</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Working with files</vt:lpstr>
      <vt:lpstr>Prezentace aplikace PowerPoint</vt:lpstr>
      <vt:lpstr>Prezentace aplikace PowerPoint</vt:lpstr>
      <vt:lpstr>Prezentace aplikace PowerPoint</vt:lpstr>
      <vt:lpstr>Prezentace aplikace PowerPoint</vt:lpstr>
      <vt:lpstr>Prezentace aplikace PowerPoint</vt:lpstr>
      <vt:lpstr>OOP &amp; OOP concepts</vt:lpstr>
      <vt:lpstr>Prezentace aplikace PowerPoint</vt:lpstr>
      <vt:lpstr>Prezentace aplikace PowerPoint</vt:lpstr>
      <vt:lpstr>Functional programming</vt:lpstr>
      <vt:lpstr>Prezentace aplikace PowerPoint</vt:lpstr>
      <vt:lpstr>Prezentace aplikace PowerPoint</vt:lpstr>
      <vt:lpstr>Classes and Objects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Error handling</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vt:lpstr>
      <vt:lpstr>Prezentace aplikace PowerPoint</vt:lpstr>
      <vt:lpstr>Prezentace aplikace PowerPoint</vt:lpstr>
      <vt:lpstr>Smart pointers from Standard Library</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Lambdas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Object inheritance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Abstraction</vt:lpstr>
      <vt:lpstr>Prezentace aplikace PowerPoint</vt:lpstr>
      <vt:lpstr>Prezentace aplikace PowerPoint</vt:lpstr>
      <vt:lpstr>Abstract class</vt:lpstr>
      <vt:lpstr>Prezentace aplikace PowerPoint</vt:lpstr>
      <vt:lpstr>Prezentace aplikace PowerPoint</vt:lpstr>
      <vt:lpstr>Polymorphism</vt:lpstr>
      <vt:lpstr>Prezentace aplikace PowerPoint</vt:lpstr>
      <vt:lpstr>Polymorphic class</vt:lpstr>
      <vt:lpstr>Prezentace aplikace PowerPoint</vt:lpstr>
      <vt:lpstr>Prezentace aplikace PowerPoint</vt:lpstr>
      <vt:lpstr>Templates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Data model and data modeling</vt:lpstr>
      <vt:lpstr>Prezentace aplikace PowerPoint</vt:lpstr>
      <vt:lpstr>Standard library strings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containers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containers operations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Standard library Pell Mell</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Coroutines and Concurrency</vt:lpstr>
      <vt:lpstr>Prezentace aplikace PowerPoint</vt:lpstr>
      <vt:lpstr>Modules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C++20 dialect news</vt:lpstr>
      <vt:lpstr>Prezentace aplikace PowerPoint</vt:lpstr>
      <vt:lpstr>C++23 dialect news</vt:lpstr>
      <vt:lpstr>Prezentace aplikace PowerPoint</vt:lpstr>
      <vt:lpstr>Best practices with C/C++  (not only embedded)</vt:lpstr>
      <vt:lpstr>Prezentace aplikace PowerPoint</vt:lpstr>
      <vt:lpstr>Prezentace aplikace PowerPoint</vt:lpstr>
      <vt:lpstr>What next?</vt:lpstr>
      <vt:lpstr>Prezentace aplikace PowerPoint</vt:lpstr>
      <vt:lpstr>FAQ</vt:lpstr>
      <vt:lpstr>Prezentace aplikace PowerPoint</vt:lpstr>
      <vt:lpstr>Prezentace aplikace PowerPoint</vt:lpstr>
      <vt:lpstr>Prezentace aplikace PowerPoint</vt:lpstr>
      <vt:lpstr>Prezentace aplikace PowerPoint</vt:lpstr>
      <vt:lpstr>Specific lecture code</vt:lpstr>
      <vt:lpstr>Prezentace aplikace PowerPoint</vt:lpstr>
      <vt:lpstr>THANK you for your time and good luck with C++</vt:lpstr>
      <vt:lpstr>Prezentace aplikace PowerPoint</vt:lpstr>
      <vt:lpstr>Makefile and build systems</vt:lpstr>
      <vt:lpstr>Prezentace aplikace PowerPoint</vt:lpstr>
      <vt:lpstr>Prezentace aplikace PowerPoint</vt:lpstr>
      <vt:lpstr>Parallel programming</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Scheduler and event loops</vt:lpstr>
      <vt:lpstr>Prezentace aplikace PowerPoint</vt:lpstr>
      <vt:lpstr>Prezentace aplikace PowerPoint</vt:lpstr>
      <vt:lpstr>Prezentace aplikace PowerPoint</vt:lpstr>
      <vt:lpstr>Polymorphism</vt:lpstr>
      <vt:lpstr>Prezentace aplikace PowerPoint</vt:lpstr>
      <vt:lpstr>Prezentace aplikace PowerPoint</vt:lpstr>
      <vt:lpstr>Prezentace aplikace PowerPoint</vt:lpstr>
      <vt:lpstr>Prezentace aplikace PowerPoint</vt:lpstr>
      <vt:lpstr>Elements of object-oriented programming</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Správa životního cyklu a team foundation server</dc:title>
  <dc:creator>Radek Zahradník</dc:creator>
  <cp:lastModifiedBy>Radek Zahradník</cp:lastModifiedBy>
  <cp:revision>18</cp:revision>
  <cp:lastPrinted>2023-09-16T09:28:52Z</cp:lastPrinted>
  <dcterms:modified xsi:type="dcterms:W3CDTF">2025-06-04T16:44:00Z</dcterms:modified>
</cp:coreProperties>
</file>